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8" r:id="rId3"/>
    <p:sldId id="272" r:id="rId4"/>
    <p:sldId id="273" r:id="rId5"/>
    <p:sldId id="259" r:id="rId6"/>
    <p:sldId id="275" r:id="rId7"/>
    <p:sldId id="261" r:id="rId8"/>
    <p:sldId id="269" r:id="rId9"/>
    <p:sldId id="276" r:id="rId10"/>
    <p:sldId id="263" r:id="rId11"/>
    <p:sldId id="274" r:id="rId12"/>
    <p:sldId id="280" r:id="rId13"/>
    <p:sldId id="264" r:id="rId14"/>
    <p:sldId id="277" r:id="rId15"/>
    <p:sldId id="281" r:id="rId16"/>
    <p:sldId id="265" r:id="rId17"/>
    <p:sldId id="266" r:id="rId18"/>
    <p:sldId id="267" r:id="rId19"/>
    <p:sldId id="268" r:id="rId20"/>
  </p:sldIdLst>
  <p:sldSz cx="12192000" cy="6858000"/>
  <p:notesSz cx="7010400" cy="92964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8E172-CFD9-4286-81E2-ADA89ED4F117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886DBE33-5358-46C8-88CE-79A238E56417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Titr" pitchFamily="2" charset="-78"/>
            </a:rPr>
            <a:t>اهمیت رویکرد و موضوع بانوان</a:t>
          </a:r>
          <a:endParaRPr lang="fa-IR" sz="2400" dirty="0">
            <a:cs typeface="B Titr" pitchFamily="2" charset="-78"/>
          </a:endParaRPr>
        </a:p>
      </dgm:t>
    </dgm:pt>
    <dgm:pt modelId="{4BEBC299-9552-4D87-BD68-780C30717B27}" type="par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86A79956-3549-4B9D-9A30-8C19F801E2F7}" type="sib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A63D2156-50CE-488D-8020-85941FC5C11D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dirty="0"/>
        </a:p>
      </dgm:t>
    </dgm:pt>
    <dgm:pt modelId="{8E5F9C57-827A-4078-907A-AB10B3F13F1C}" type="par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82D0AFB7-73C9-4A80-B62C-B80E5EC0D3C2}" type="sib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E1BDA9B7-8A79-43CF-9842-44912DF262D0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dirty="0"/>
        </a:p>
      </dgm:t>
    </dgm:pt>
    <dgm:pt modelId="{9CB22EEA-D85C-4AAA-B748-CF342E16BF2E}" type="par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0A30F498-809D-44AD-BE05-EFC7735056F2}" type="sib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4839B615-1C4A-4E24-883E-38171E8BA986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نقاط قوت مساجد در حوزه بانوان</a:t>
          </a:r>
          <a:endParaRPr lang="fa-IR" sz="2400" dirty="0"/>
        </a:p>
      </dgm:t>
    </dgm:pt>
    <dgm:pt modelId="{D9386475-4E1D-44B1-BDE2-1DF9B682CD28}" type="par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0D83C69D-E961-4888-AC54-40442F442E99}" type="sib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F5F41841-8FCD-477C-8F03-2BC1A011FE73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وضع نامطلوب مساجد در حوزه بانوان</a:t>
          </a:r>
          <a:endParaRPr lang="fa-IR" sz="2400" dirty="0"/>
        </a:p>
      </dgm:t>
    </dgm:pt>
    <dgm:pt modelId="{86634F48-5850-421A-BF54-4DE4A7CDAC64}" type="par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8B31A3E5-C1C3-47C3-AAFD-657240BC917F}" type="sib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37883E6F-0C16-4DDF-8CC1-C7F55543BC38}" type="pres">
      <dgm:prSet presAssocID="{CB88E172-CFD9-4286-81E2-ADA89ED4F1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E838F-6D3C-4DFC-AEBF-8B777C4598BC}" type="pres">
      <dgm:prSet presAssocID="{886DBE33-5358-46C8-88CE-79A238E5641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08FB8B-2148-45B6-8444-A3B6281EB216}" type="pres">
      <dgm:prSet presAssocID="{86A79956-3549-4B9D-9A30-8C19F801E2F7}" presName="spacer" presStyleCnt="0"/>
      <dgm:spPr/>
    </dgm:pt>
    <dgm:pt modelId="{E3B34B37-B7A8-416A-B2A0-016CFD3A447D}" type="pres">
      <dgm:prSet presAssocID="{A63D2156-50CE-488D-8020-85941FC5C1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2CB7CC-712D-4DC1-95DD-BF1173C2A5FE}" type="pres">
      <dgm:prSet presAssocID="{82D0AFB7-73C9-4A80-B62C-B80E5EC0D3C2}" presName="spacer" presStyleCnt="0"/>
      <dgm:spPr/>
    </dgm:pt>
    <dgm:pt modelId="{09DC861D-D146-4086-B814-E6A9CA5EA8CA}" type="pres">
      <dgm:prSet presAssocID="{E1BDA9B7-8A79-43CF-9842-44912DF262D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268271-7B70-4DD3-9693-14DFB55946D6}" type="pres">
      <dgm:prSet presAssocID="{0A30F498-809D-44AD-BE05-EFC7735056F2}" presName="spacer" presStyleCnt="0"/>
      <dgm:spPr/>
    </dgm:pt>
    <dgm:pt modelId="{8A040419-08E8-44F8-B86A-A6399C3B25D1}" type="pres">
      <dgm:prSet presAssocID="{4839B615-1C4A-4E24-883E-38171E8BA9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813BCE-EDC8-4F44-9AE9-55A1EF2C1046}" type="pres">
      <dgm:prSet presAssocID="{0D83C69D-E961-4888-AC54-40442F442E99}" presName="spacer" presStyleCnt="0"/>
      <dgm:spPr/>
    </dgm:pt>
    <dgm:pt modelId="{FAFB5290-F767-4C17-B0AC-F5AD109C6AD7}" type="pres">
      <dgm:prSet presAssocID="{F5F41841-8FCD-477C-8F03-2BC1A011FE7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A612FCF-C456-4CF2-AB3C-960EED1A9DE1}" srcId="{CB88E172-CFD9-4286-81E2-ADA89ED4F117}" destId="{A63D2156-50CE-488D-8020-85941FC5C11D}" srcOrd="1" destOrd="0" parTransId="{8E5F9C57-827A-4078-907A-AB10B3F13F1C}" sibTransId="{82D0AFB7-73C9-4A80-B62C-B80E5EC0D3C2}"/>
    <dgm:cxn modelId="{08C31CFB-A8E7-42A9-BA6B-A6C7505B6B33}" srcId="{CB88E172-CFD9-4286-81E2-ADA89ED4F117}" destId="{E1BDA9B7-8A79-43CF-9842-44912DF262D0}" srcOrd="2" destOrd="0" parTransId="{9CB22EEA-D85C-4AAA-B748-CF342E16BF2E}" sibTransId="{0A30F498-809D-44AD-BE05-EFC7735056F2}"/>
    <dgm:cxn modelId="{A307898D-2BF5-48F9-9EE8-7A82E76AFD9F}" type="presOf" srcId="{4839B615-1C4A-4E24-883E-38171E8BA986}" destId="{8A040419-08E8-44F8-B86A-A6399C3B25D1}" srcOrd="0" destOrd="0" presId="urn:microsoft.com/office/officeart/2005/8/layout/vList2"/>
    <dgm:cxn modelId="{4A5B2A48-33F1-4C8E-AB23-B2EC4054243C}" srcId="{CB88E172-CFD9-4286-81E2-ADA89ED4F117}" destId="{F5F41841-8FCD-477C-8F03-2BC1A011FE73}" srcOrd="4" destOrd="0" parTransId="{86634F48-5850-421A-BF54-4DE4A7CDAC64}" sibTransId="{8B31A3E5-C1C3-47C3-AAFD-657240BC917F}"/>
    <dgm:cxn modelId="{32EB328B-2293-4272-B092-63CFE0857110}" type="presOf" srcId="{A63D2156-50CE-488D-8020-85941FC5C11D}" destId="{E3B34B37-B7A8-416A-B2A0-016CFD3A447D}" srcOrd="0" destOrd="0" presId="urn:microsoft.com/office/officeart/2005/8/layout/vList2"/>
    <dgm:cxn modelId="{7553FA09-924C-4704-AEAF-94EBEB200DDB}" type="presOf" srcId="{F5F41841-8FCD-477C-8F03-2BC1A011FE73}" destId="{FAFB5290-F767-4C17-B0AC-F5AD109C6AD7}" srcOrd="0" destOrd="0" presId="urn:microsoft.com/office/officeart/2005/8/layout/vList2"/>
    <dgm:cxn modelId="{387C53B9-6750-4885-9494-6E12ED1B2141}" type="presOf" srcId="{E1BDA9B7-8A79-43CF-9842-44912DF262D0}" destId="{09DC861D-D146-4086-B814-E6A9CA5EA8CA}" srcOrd="0" destOrd="0" presId="urn:microsoft.com/office/officeart/2005/8/layout/vList2"/>
    <dgm:cxn modelId="{6487D598-A273-42EB-BBC2-303D94646D2C}" srcId="{CB88E172-CFD9-4286-81E2-ADA89ED4F117}" destId="{4839B615-1C4A-4E24-883E-38171E8BA986}" srcOrd="3" destOrd="0" parTransId="{D9386475-4E1D-44B1-BDE2-1DF9B682CD28}" sibTransId="{0D83C69D-E961-4888-AC54-40442F442E99}"/>
    <dgm:cxn modelId="{B4FD04A4-7A87-4043-861B-274CE643AFDF}" type="presOf" srcId="{CB88E172-CFD9-4286-81E2-ADA89ED4F117}" destId="{37883E6F-0C16-4DDF-8CC1-C7F55543BC38}" srcOrd="0" destOrd="0" presId="urn:microsoft.com/office/officeart/2005/8/layout/vList2"/>
    <dgm:cxn modelId="{F90DD246-F88B-486A-A33E-C0B5E9A1EF8B}" type="presOf" srcId="{886DBE33-5358-46C8-88CE-79A238E56417}" destId="{8AFE838F-6D3C-4DFC-AEBF-8B777C4598BC}" srcOrd="0" destOrd="0" presId="urn:microsoft.com/office/officeart/2005/8/layout/vList2"/>
    <dgm:cxn modelId="{A2DC2BEB-7BE3-4F0B-A3C9-531D7DE0B71C}" srcId="{CB88E172-CFD9-4286-81E2-ADA89ED4F117}" destId="{886DBE33-5358-46C8-88CE-79A238E56417}" srcOrd="0" destOrd="0" parTransId="{4BEBC299-9552-4D87-BD68-780C30717B27}" sibTransId="{86A79956-3549-4B9D-9A30-8C19F801E2F7}"/>
    <dgm:cxn modelId="{0603755E-F3B8-47E0-B11A-A6B5C6498781}" type="presParOf" srcId="{37883E6F-0C16-4DDF-8CC1-C7F55543BC38}" destId="{8AFE838F-6D3C-4DFC-AEBF-8B777C4598BC}" srcOrd="0" destOrd="0" presId="urn:microsoft.com/office/officeart/2005/8/layout/vList2"/>
    <dgm:cxn modelId="{336F0951-01B4-4F5D-ACB8-BB984A829CFE}" type="presParOf" srcId="{37883E6F-0C16-4DDF-8CC1-C7F55543BC38}" destId="{4308FB8B-2148-45B6-8444-A3B6281EB216}" srcOrd="1" destOrd="0" presId="urn:microsoft.com/office/officeart/2005/8/layout/vList2"/>
    <dgm:cxn modelId="{11997C3D-0792-4F20-AB62-DFCB670DF125}" type="presParOf" srcId="{37883E6F-0C16-4DDF-8CC1-C7F55543BC38}" destId="{E3B34B37-B7A8-416A-B2A0-016CFD3A447D}" srcOrd="2" destOrd="0" presId="urn:microsoft.com/office/officeart/2005/8/layout/vList2"/>
    <dgm:cxn modelId="{BC6657FD-FD43-48B7-B33D-6FC0C07E548F}" type="presParOf" srcId="{37883E6F-0C16-4DDF-8CC1-C7F55543BC38}" destId="{362CB7CC-712D-4DC1-95DD-BF1173C2A5FE}" srcOrd="3" destOrd="0" presId="urn:microsoft.com/office/officeart/2005/8/layout/vList2"/>
    <dgm:cxn modelId="{3D96E9CC-D544-4A37-9867-EEBB1C6C24A1}" type="presParOf" srcId="{37883E6F-0C16-4DDF-8CC1-C7F55543BC38}" destId="{09DC861D-D146-4086-B814-E6A9CA5EA8CA}" srcOrd="4" destOrd="0" presId="urn:microsoft.com/office/officeart/2005/8/layout/vList2"/>
    <dgm:cxn modelId="{894C67BE-C80D-4B5C-B124-DF2D6BBA9482}" type="presParOf" srcId="{37883E6F-0C16-4DDF-8CC1-C7F55543BC38}" destId="{D3268271-7B70-4DD3-9693-14DFB55946D6}" srcOrd="5" destOrd="0" presId="urn:microsoft.com/office/officeart/2005/8/layout/vList2"/>
    <dgm:cxn modelId="{801A6908-CCCF-4AFB-B30C-C585DBAAACA0}" type="presParOf" srcId="{37883E6F-0C16-4DDF-8CC1-C7F55543BC38}" destId="{8A040419-08E8-44F8-B86A-A6399C3B25D1}" srcOrd="6" destOrd="0" presId="urn:microsoft.com/office/officeart/2005/8/layout/vList2"/>
    <dgm:cxn modelId="{165B6D0F-97C3-449C-95D7-F725045DC992}" type="presParOf" srcId="{37883E6F-0C16-4DDF-8CC1-C7F55543BC38}" destId="{C8813BCE-EDC8-4F44-9AE9-55A1EF2C1046}" srcOrd="7" destOrd="0" presId="urn:microsoft.com/office/officeart/2005/8/layout/vList2"/>
    <dgm:cxn modelId="{B3338B0F-3773-4F02-91F9-177ECCAC6A15}" type="presParOf" srcId="{37883E6F-0C16-4DDF-8CC1-C7F55543BC38}" destId="{FAFB5290-F767-4C17-B0AC-F5AD109C6A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987801-8F2E-4A72-86A2-96F04960B6C6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D65653-B594-4483-AF93-45A2B07B3000}">
      <dgm:prSet phldrT="[Text]"/>
      <dgm:spPr/>
      <dgm:t>
        <a:bodyPr/>
        <a:lstStyle/>
        <a:p>
          <a:r>
            <a:rPr lang="fa-IR" b="1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rPr>
            <a:t>عصر انقلاب اسلامی</a:t>
          </a:r>
          <a:endParaRPr lang="en-US" b="1" dirty="0">
            <a:solidFill>
              <a:schemeClr val="accent1">
                <a:lumMod val="50000"/>
              </a:schemeClr>
            </a:solidFill>
            <a:cs typeface="B Nazanin" pitchFamily="2" charset="-78"/>
          </a:endParaRPr>
        </a:p>
      </dgm:t>
    </dgm:pt>
    <dgm:pt modelId="{6EE05A55-A5F3-4A68-B98E-79FE4B17D3F4}" type="parTrans" cxnId="{2D281F7C-7C57-4D63-81A4-BD96D290FB49}">
      <dgm:prSet/>
      <dgm:spPr/>
      <dgm:t>
        <a:bodyPr/>
        <a:lstStyle/>
        <a:p>
          <a:endParaRPr lang="en-US"/>
        </a:p>
      </dgm:t>
    </dgm:pt>
    <dgm:pt modelId="{CF9F1C6A-4C54-4CAF-9CBB-BAD62B1FD195}" type="sibTrans" cxnId="{2D281F7C-7C57-4D63-81A4-BD96D290FB49}">
      <dgm:prSet/>
      <dgm:spPr/>
      <dgm:t>
        <a:bodyPr/>
        <a:lstStyle/>
        <a:p>
          <a:endParaRPr lang="en-US"/>
        </a:p>
      </dgm:t>
    </dgm:pt>
    <dgm:pt modelId="{4606BAE9-DE49-48D8-BFD7-C570B347A8FF}">
      <dgm:prSet phldrT="[Text]"/>
      <dgm:spPr/>
      <dgm:t>
        <a:bodyPr/>
        <a:lstStyle/>
        <a:p>
          <a:r>
            <a:rPr lang="fa-IR" b="1" dirty="0" smtClean="0">
              <a:solidFill>
                <a:schemeClr val="accent6">
                  <a:lumMod val="75000"/>
                </a:schemeClr>
              </a:solidFill>
              <a:cs typeface="B Nazanin" pitchFamily="2" charset="-78"/>
            </a:rPr>
            <a:t>حیات مجدد زنان و کرامت یابی آنان از مسجد</a:t>
          </a:r>
          <a:endParaRPr lang="en-US" b="1" dirty="0">
            <a:solidFill>
              <a:schemeClr val="accent6">
                <a:lumMod val="75000"/>
              </a:schemeClr>
            </a:solidFill>
            <a:cs typeface="B Nazanin" pitchFamily="2" charset="-78"/>
          </a:endParaRPr>
        </a:p>
      </dgm:t>
    </dgm:pt>
    <dgm:pt modelId="{872E416B-0E9C-4C0B-A62E-B6D1AA1C839B}" type="sibTrans" cxnId="{F0C84EB8-3BCE-4CCA-9092-95B40BCF2923}">
      <dgm:prSet/>
      <dgm:spPr/>
      <dgm:t>
        <a:bodyPr/>
        <a:lstStyle/>
        <a:p>
          <a:endParaRPr lang="en-US"/>
        </a:p>
      </dgm:t>
    </dgm:pt>
    <dgm:pt modelId="{2589B043-FCAB-41DC-9BC9-6E6F9899C825}" type="parTrans" cxnId="{F0C84EB8-3BCE-4CCA-9092-95B40BCF2923}">
      <dgm:prSet/>
      <dgm:spPr/>
      <dgm:t>
        <a:bodyPr/>
        <a:lstStyle/>
        <a:p>
          <a:endParaRPr lang="en-US"/>
        </a:p>
      </dgm:t>
    </dgm:pt>
    <dgm:pt modelId="{93B55E75-BA9D-4389-95BD-643C23A666E1}" type="pres">
      <dgm:prSet presAssocID="{71987801-8F2E-4A72-86A2-96F04960B6C6}" presName="Name0" presStyleCnt="0">
        <dgm:presLayoutVars>
          <dgm:chMax val="7"/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637CBD-1840-4C2E-AE33-AA52B7C9AB87}" type="pres">
      <dgm:prSet presAssocID="{ACD65653-B594-4483-AF93-45A2B07B3000}" presName="circle1" presStyleLbl="node1" presStyleIdx="0" presStyleCnt="2"/>
      <dgm:spPr/>
    </dgm:pt>
    <dgm:pt modelId="{F9465957-961F-4292-A0DD-64A3C37806CF}" type="pres">
      <dgm:prSet presAssocID="{ACD65653-B594-4483-AF93-45A2B07B3000}" presName="space" presStyleCnt="0"/>
      <dgm:spPr/>
    </dgm:pt>
    <dgm:pt modelId="{A7530C4E-3677-4B99-B852-D00A3E0A0D67}" type="pres">
      <dgm:prSet presAssocID="{ACD65653-B594-4483-AF93-45A2B07B3000}" presName="rect1" presStyleLbl="alignAcc1" presStyleIdx="0" presStyleCnt="2"/>
      <dgm:spPr/>
      <dgm:t>
        <a:bodyPr/>
        <a:lstStyle/>
        <a:p>
          <a:endParaRPr lang="en-US"/>
        </a:p>
      </dgm:t>
    </dgm:pt>
    <dgm:pt modelId="{1476A035-8730-4535-B65F-7254775DD90F}" type="pres">
      <dgm:prSet presAssocID="{4606BAE9-DE49-48D8-BFD7-C570B347A8FF}" presName="vertSpace2" presStyleLbl="node1" presStyleIdx="0" presStyleCnt="2"/>
      <dgm:spPr/>
    </dgm:pt>
    <dgm:pt modelId="{E354C145-DAF1-410A-8591-0C53DBCFDE02}" type="pres">
      <dgm:prSet presAssocID="{4606BAE9-DE49-48D8-BFD7-C570B347A8FF}" presName="circle2" presStyleLbl="node1" presStyleIdx="1" presStyleCnt="2"/>
      <dgm:spPr/>
    </dgm:pt>
    <dgm:pt modelId="{05C79F1D-D7BE-415E-855B-13D52CDA1CD1}" type="pres">
      <dgm:prSet presAssocID="{4606BAE9-DE49-48D8-BFD7-C570B347A8FF}" presName="rect2" presStyleLbl="alignAcc1" presStyleIdx="1" presStyleCnt="2"/>
      <dgm:spPr/>
      <dgm:t>
        <a:bodyPr/>
        <a:lstStyle/>
        <a:p>
          <a:endParaRPr lang="en-US"/>
        </a:p>
      </dgm:t>
    </dgm:pt>
    <dgm:pt modelId="{076E8CF4-172C-45A9-8D44-7CC329ED8BB0}" type="pres">
      <dgm:prSet presAssocID="{ACD65653-B594-4483-AF93-45A2B07B3000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37EF6-A495-45B4-8ADD-89685EEEE9B6}" type="pres">
      <dgm:prSet presAssocID="{4606BAE9-DE49-48D8-BFD7-C570B347A8F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9972C-8152-446D-848C-21CD33C108F5}" type="presOf" srcId="{4606BAE9-DE49-48D8-BFD7-C570B347A8FF}" destId="{05C79F1D-D7BE-415E-855B-13D52CDA1CD1}" srcOrd="0" destOrd="0" presId="urn:microsoft.com/office/officeart/2005/8/layout/target3"/>
    <dgm:cxn modelId="{2D281F7C-7C57-4D63-81A4-BD96D290FB49}" srcId="{71987801-8F2E-4A72-86A2-96F04960B6C6}" destId="{ACD65653-B594-4483-AF93-45A2B07B3000}" srcOrd="0" destOrd="0" parTransId="{6EE05A55-A5F3-4A68-B98E-79FE4B17D3F4}" sibTransId="{CF9F1C6A-4C54-4CAF-9CBB-BAD62B1FD195}"/>
    <dgm:cxn modelId="{A7843D58-F6B1-4E49-8884-103D163F58A9}" type="presOf" srcId="{ACD65653-B594-4483-AF93-45A2B07B3000}" destId="{A7530C4E-3677-4B99-B852-D00A3E0A0D67}" srcOrd="0" destOrd="0" presId="urn:microsoft.com/office/officeart/2005/8/layout/target3"/>
    <dgm:cxn modelId="{6B17A9E8-2AA3-4B13-9C82-5FCA6351A2F7}" type="presOf" srcId="{4606BAE9-DE49-48D8-BFD7-C570B347A8FF}" destId="{D1F37EF6-A495-45B4-8ADD-89685EEEE9B6}" srcOrd="1" destOrd="0" presId="urn:microsoft.com/office/officeart/2005/8/layout/target3"/>
    <dgm:cxn modelId="{079C9865-4530-4DCA-B787-928D15BD0B59}" type="presOf" srcId="{ACD65653-B594-4483-AF93-45A2B07B3000}" destId="{076E8CF4-172C-45A9-8D44-7CC329ED8BB0}" srcOrd="1" destOrd="0" presId="urn:microsoft.com/office/officeart/2005/8/layout/target3"/>
    <dgm:cxn modelId="{8D6849F2-25C2-4DF5-972A-AA53951B24E5}" type="presOf" srcId="{71987801-8F2E-4A72-86A2-96F04960B6C6}" destId="{93B55E75-BA9D-4389-95BD-643C23A666E1}" srcOrd="0" destOrd="0" presId="urn:microsoft.com/office/officeart/2005/8/layout/target3"/>
    <dgm:cxn modelId="{F0C84EB8-3BCE-4CCA-9092-95B40BCF2923}" srcId="{71987801-8F2E-4A72-86A2-96F04960B6C6}" destId="{4606BAE9-DE49-48D8-BFD7-C570B347A8FF}" srcOrd="1" destOrd="0" parTransId="{2589B043-FCAB-41DC-9BC9-6E6F9899C825}" sibTransId="{872E416B-0E9C-4C0B-A62E-B6D1AA1C839B}"/>
    <dgm:cxn modelId="{7604E450-ACF9-4191-BB68-8D843E403B26}" type="presParOf" srcId="{93B55E75-BA9D-4389-95BD-643C23A666E1}" destId="{DB637CBD-1840-4C2E-AE33-AA52B7C9AB87}" srcOrd="0" destOrd="0" presId="urn:microsoft.com/office/officeart/2005/8/layout/target3"/>
    <dgm:cxn modelId="{7A853EC2-B9D7-4D06-9ECC-2B37F3FECF4B}" type="presParOf" srcId="{93B55E75-BA9D-4389-95BD-643C23A666E1}" destId="{F9465957-961F-4292-A0DD-64A3C37806CF}" srcOrd="1" destOrd="0" presId="urn:microsoft.com/office/officeart/2005/8/layout/target3"/>
    <dgm:cxn modelId="{0D82E2F6-C377-4E12-95CC-02F7BB2CAEC4}" type="presParOf" srcId="{93B55E75-BA9D-4389-95BD-643C23A666E1}" destId="{A7530C4E-3677-4B99-B852-D00A3E0A0D67}" srcOrd="2" destOrd="0" presId="urn:microsoft.com/office/officeart/2005/8/layout/target3"/>
    <dgm:cxn modelId="{A58593D7-7A08-4824-9525-1C4F0DB1B34D}" type="presParOf" srcId="{93B55E75-BA9D-4389-95BD-643C23A666E1}" destId="{1476A035-8730-4535-B65F-7254775DD90F}" srcOrd="3" destOrd="0" presId="urn:microsoft.com/office/officeart/2005/8/layout/target3"/>
    <dgm:cxn modelId="{5B039A0A-9ACE-4E91-ACCA-4289BEDAFCEC}" type="presParOf" srcId="{93B55E75-BA9D-4389-95BD-643C23A666E1}" destId="{E354C145-DAF1-410A-8591-0C53DBCFDE02}" srcOrd="4" destOrd="0" presId="urn:microsoft.com/office/officeart/2005/8/layout/target3"/>
    <dgm:cxn modelId="{5D92B81B-91B1-4324-BE7E-5B5F8D636A72}" type="presParOf" srcId="{93B55E75-BA9D-4389-95BD-643C23A666E1}" destId="{05C79F1D-D7BE-415E-855B-13D52CDA1CD1}" srcOrd="5" destOrd="0" presId="urn:microsoft.com/office/officeart/2005/8/layout/target3"/>
    <dgm:cxn modelId="{197736B6-8F82-4572-A2F1-3BD1BEFF0273}" type="presParOf" srcId="{93B55E75-BA9D-4389-95BD-643C23A666E1}" destId="{076E8CF4-172C-45A9-8D44-7CC329ED8BB0}" srcOrd="6" destOrd="0" presId="urn:microsoft.com/office/officeart/2005/8/layout/target3"/>
    <dgm:cxn modelId="{77D88D16-E962-4288-9818-A1E9DA4C76A5}" type="presParOf" srcId="{93B55E75-BA9D-4389-95BD-643C23A666E1}" destId="{D1F37EF6-A495-45B4-8ADD-89685EEEE9B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C0F010-6532-45E7-9DD4-4DCD27B792F2}" type="doc">
      <dgm:prSet loTypeId="urn:microsoft.com/office/officeart/2005/8/layout/hList3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pPr rtl="1"/>
          <a:endParaRPr lang="fa-IR"/>
        </a:p>
      </dgm:t>
    </dgm:pt>
    <dgm:pt modelId="{B16AB59D-EF30-45D4-94E1-367F8CEB0046}">
      <dgm:prSet phldrT="[Text]" custT="1"/>
      <dgm:spPr/>
      <dgm:t>
        <a:bodyPr/>
        <a:lstStyle/>
        <a:p>
          <a:pPr rtl="1"/>
          <a:r>
            <a:rPr lang="fa-IR" sz="2800" dirty="0" smtClean="0">
              <a:cs typeface="B Nazanin" panose="00000400000000000000" pitchFamily="2" charset="-78"/>
            </a:rPr>
            <a:t>حیات مجدد زنان و کرامت یابی آنان از مسجد</a:t>
          </a:r>
          <a:r>
            <a:rPr lang="en-US" sz="2800" dirty="0" smtClean="0">
              <a:cs typeface="B Nazanin" panose="00000400000000000000" pitchFamily="2" charset="-78"/>
            </a:rPr>
            <a:t> </a:t>
          </a:r>
          <a:r>
            <a:rPr lang="fa-IR" sz="2800" dirty="0" smtClean="0">
              <a:cs typeface="B Nazanin" panose="00000400000000000000" pitchFamily="2" charset="-78"/>
            </a:rPr>
            <a:t>است که تبلور آن را می توان در موارد زیر مشاهده نمود.</a:t>
          </a:r>
          <a:endParaRPr lang="fa-IR" sz="2800" dirty="0"/>
        </a:p>
      </dgm:t>
    </dgm:pt>
    <dgm:pt modelId="{CF074CFC-5944-49AB-A137-13962A15FA12}" type="parTrans" cxnId="{80C06FD0-ED61-42F5-B1C4-00DB6D9B0FE4}">
      <dgm:prSet/>
      <dgm:spPr/>
      <dgm:t>
        <a:bodyPr/>
        <a:lstStyle/>
        <a:p>
          <a:pPr rtl="1"/>
          <a:endParaRPr lang="fa-IR"/>
        </a:p>
      </dgm:t>
    </dgm:pt>
    <dgm:pt modelId="{54522F67-B601-48C6-B577-213B6620693C}" type="sibTrans" cxnId="{80C06FD0-ED61-42F5-B1C4-00DB6D9B0FE4}">
      <dgm:prSet/>
      <dgm:spPr/>
      <dgm:t>
        <a:bodyPr/>
        <a:lstStyle/>
        <a:p>
          <a:pPr rtl="1"/>
          <a:endParaRPr lang="fa-IR"/>
        </a:p>
      </dgm:t>
    </dgm:pt>
    <dgm:pt modelId="{23086F8B-AEE4-4473-876A-91F61340D0CF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شکل گیری حوزه علمیه خواهران به عنوان یک شبکه عظیم</a:t>
          </a:r>
          <a:endParaRPr lang="fa-IR" sz="2800" b="1" dirty="0"/>
        </a:p>
      </dgm:t>
    </dgm:pt>
    <dgm:pt modelId="{3EC658F9-BC33-4C02-A483-4F75E95321B3}" type="parTrans" cxnId="{C8BD99B9-A050-4133-A535-161258FB5690}">
      <dgm:prSet/>
      <dgm:spPr/>
      <dgm:t>
        <a:bodyPr/>
        <a:lstStyle/>
        <a:p>
          <a:pPr rtl="1"/>
          <a:endParaRPr lang="fa-IR"/>
        </a:p>
      </dgm:t>
    </dgm:pt>
    <dgm:pt modelId="{881EE40E-F6CA-4B97-9537-DFBAA6C7A564}" type="sibTrans" cxnId="{C8BD99B9-A050-4133-A535-161258FB5690}">
      <dgm:prSet/>
      <dgm:spPr/>
      <dgm:t>
        <a:bodyPr/>
        <a:lstStyle/>
        <a:p>
          <a:pPr rtl="1"/>
          <a:endParaRPr lang="fa-IR"/>
        </a:p>
      </dgm:t>
    </dgm:pt>
    <dgm:pt modelId="{3B4E08C1-0A8D-4075-9D3C-73F006619C5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قشر بانوان در مبدا انقلاب اسلامی، بخش از دست رفته جامعه بودند </a:t>
          </a:r>
          <a:endParaRPr lang="fa-IR" sz="2400" b="1" dirty="0"/>
        </a:p>
      </dgm:t>
    </dgm:pt>
    <dgm:pt modelId="{F198BC32-EE36-4444-9C6A-F141EB8BAFB1}" type="parTrans" cxnId="{FE888449-97A7-4A49-8DD8-6986FBFB3351}">
      <dgm:prSet/>
      <dgm:spPr/>
      <dgm:t>
        <a:bodyPr/>
        <a:lstStyle/>
        <a:p>
          <a:pPr rtl="1"/>
          <a:endParaRPr lang="fa-IR"/>
        </a:p>
      </dgm:t>
    </dgm:pt>
    <dgm:pt modelId="{ACDBE12F-7CE9-4087-9A43-394AF19C1B10}" type="sibTrans" cxnId="{FE888449-97A7-4A49-8DD8-6986FBFB3351}">
      <dgm:prSet/>
      <dgm:spPr/>
      <dgm:t>
        <a:bodyPr/>
        <a:lstStyle/>
        <a:p>
          <a:pPr rtl="1"/>
          <a:endParaRPr lang="fa-IR"/>
        </a:p>
      </dgm:t>
    </dgm:pt>
    <dgm:pt modelId="{DBAE7B8D-6061-4579-B928-15AA89ABE907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این قضیه مدیون عالمان دین، حوزه علمیه، مساجد و انقلاب اسلامی است</a:t>
          </a:r>
          <a:endParaRPr lang="fa-IR" sz="2400" b="1" dirty="0"/>
        </a:p>
      </dgm:t>
    </dgm:pt>
    <dgm:pt modelId="{0EE85BC9-7315-4E51-B73C-62232FD11DFB}" type="parTrans" cxnId="{CB857780-9F93-42C0-A4C6-56A93C5F61D6}">
      <dgm:prSet/>
      <dgm:spPr/>
      <dgm:t>
        <a:bodyPr/>
        <a:lstStyle/>
        <a:p>
          <a:pPr rtl="1"/>
          <a:endParaRPr lang="fa-IR"/>
        </a:p>
      </dgm:t>
    </dgm:pt>
    <dgm:pt modelId="{DABAEC9D-06A3-4BB0-9153-7109BA5C52CC}" type="sibTrans" cxnId="{CB857780-9F93-42C0-A4C6-56A93C5F61D6}">
      <dgm:prSet/>
      <dgm:spPr/>
      <dgm:t>
        <a:bodyPr/>
        <a:lstStyle/>
        <a:p>
          <a:pPr rtl="1"/>
          <a:endParaRPr lang="fa-IR"/>
        </a:p>
      </dgm:t>
    </dgm:pt>
    <dgm:pt modelId="{7BAE2309-AC2A-4986-B7FB-2D44647C491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3600" b="1" dirty="0" smtClean="0">
              <a:cs typeface="B Nazanin" panose="00000400000000000000" pitchFamily="2" charset="-78"/>
            </a:rPr>
            <a:t>الگوسازی برای بانوان</a:t>
          </a:r>
          <a:endParaRPr lang="fa-IR" sz="3600" b="1" dirty="0"/>
        </a:p>
      </dgm:t>
    </dgm:pt>
    <dgm:pt modelId="{5236EF7F-5D2B-4FA1-BD83-119AD1F2E72F}" type="parTrans" cxnId="{9E45D643-B07B-4F46-AA50-C46172159AAF}">
      <dgm:prSet/>
      <dgm:spPr/>
      <dgm:t>
        <a:bodyPr/>
        <a:lstStyle/>
        <a:p>
          <a:pPr rtl="1"/>
          <a:endParaRPr lang="fa-IR"/>
        </a:p>
      </dgm:t>
    </dgm:pt>
    <dgm:pt modelId="{406FD31C-18CF-4D9F-90F1-B504DD8D5DF8}" type="sibTrans" cxnId="{9E45D643-B07B-4F46-AA50-C46172159AAF}">
      <dgm:prSet/>
      <dgm:spPr/>
      <dgm:t>
        <a:bodyPr/>
        <a:lstStyle/>
        <a:p>
          <a:pPr rtl="1"/>
          <a:endParaRPr lang="fa-IR"/>
        </a:p>
      </dgm:t>
    </dgm:pt>
    <dgm:pt modelId="{25CEC813-0936-434B-A29D-00D1F25B5984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زنان امروز در بخش های مختلف هر چه دارند از برکت انقلاب است و انقلاب هر چه دارد از برکت مساجد است</a:t>
          </a:r>
          <a:endParaRPr lang="fa-IR" sz="2000" b="1" dirty="0"/>
        </a:p>
      </dgm:t>
    </dgm:pt>
    <dgm:pt modelId="{B82013D1-4FD8-48D5-8071-1AB94D00CDA9}" type="parTrans" cxnId="{750D2EDF-E90E-4450-8944-E45ACCC1B56B}">
      <dgm:prSet/>
      <dgm:spPr/>
      <dgm:t>
        <a:bodyPr/>
        <a:lstStyle/>
        <a:p>
          <a:pPr rtl="1"/>
          <a:endParaRPr lang="fa-IR"/>
        </a:p>
      </dgm:t>
    </dgm:pt>
    <dgm:pt modelId="{2E440F8F-DE49-44D8-B373-865539A209B9}" type="sibTrans" cxnId="{750D2EDF-E90E-4450-8944-E45ACCC1B56B}">
      <dgm:prSet/>
      <dgm:spPr/>
      <dgm:t>
        <a:bodyPr/>
        <a:lstStyle/>
        <a:p>
          <a:pPr rtl="1"/>
          <a:endParaRPr lang="fa-IR"/>
        </a:p>
      </dgm:t>
    </dgm:pt>
    <dgm:pt modelId="{B5DE9E54-7F24-418A-B716-570823FA3053}" type="pres">
      <dgm:prSet presAssocID="{49C0F010-6532-45E7-9DD4-4DCD27B792F2}" presName="composite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7E81C16-C57F-4344-8708-6B96612452FB}" type="pres">
      <dgm:prSet presAssocID="{B16AB59D-EF30-45D4-94E1-367F8CEB0046}" presName="roof" presStyleLbl="dkBgShp" presStyleIdx="0" presStyleCnt="2" custLinFactNeighborX="141" custLinFactNeighborY="-61646"/>
      <dgm:spPr/>
      <dgm:t>
        <a:bodyPr/>
        <a:lstStyle/>
        <a:p>
          <a:pPr rtl="1"/>
          <a:endParaRPr lang="fa-IR"/>
        </a:p>
      </dgm:t>
    </dgm:pt>
    <dgm:pt modelId="{0F327649-F6B7-4BC7-B287-4C925BCF2E3E}" type="pres">
      <dgm:prSet presAssocID="{B16AB59D-EF30-45D4-94E1-367F8CEB0046}" presName="pillars" presStyleCnt="0"/>
      <dgm:spPr/>
      <dgm:t>
        <a:bodyPr/>
        <a:lstStyle/>
        <a:p>
          <a:pPr rtl="1"/>
          <a:endParaRPr lang="fa-IR"/>
        </a:p>
      </dgm:t>
    </dgm:pt>
    <dgm:pt modelId="{C090DE63-C677-4F8D-AA1C-61F5C1C367CF}" type="pres">
      <dgm:prSet presAssocID="{B16AB59D-EF30-45D4-94E1-367F8CEB0046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405358B-34AD-4CFD-AEAC-FE6B7E08FB11}" type="pres">
      <dgm:prSet presAssocID="{7BAE2309-AC2A-4986-B7FB-2D44647C491F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B10EB7-6A2F-4482-B4FA-A2C7D7A3FA34}" type="pres">
      <dgm:prSet presAssocID="{25CEC813-0936-434B-A29D-00D1F25B598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A405C86-5F87-48B9-B07C-B24D5B176D1E}" type="pres">
      <dgm:prSet presAssocID="{3B4E08C1-0A8D-4075-9D3C-73F006619C51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A69AB0-C62C-4C50-8E07-8512945B97E9}" type="pres">
      <dgm:prSet presAssocID="{DBAE7B8D-6061-4579-B928-15AA89ABE90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1AC0C-AEC2-45C3-907E-29F1C0C8A01C}" type="pres">
      <dgm:prSet presAssocID="{B16AB59D-EF30-45D4-94E1-367F8CEB0046}" presName="base" presStyleLbl="dkBgShp" presStyleIdx="1" presStyleCnt="2"/>
      <dgm:spPr/>
      <dgm:t>
        <a:bodyPr/>
        <a:lstStyle/>
        <a:p>
          <a:pPr rtl="1"/>
          <a:endParaRPr lang="fa-IR"/>
        </a:p>
      </dgm:t>
    </dgm:pt>
  </dgm:ptLst>
  <dgm:cxnLst>
    <dgm:cxn modelId="{DBADD23D-44B2-4823-9A97-8CFC9790F3F1}" type="presOf" srcId="{23086F8B-AEE4-4473-876A-91F61340D0CF}" destId="{C090DE63-C677-4F8D-AA1C-61F5C1C367CF}" srcOrd="0" destOrd="0" presId="urn:microsoft.com/office/officeart/2005/8/layout/hList3"/>
    <dgm:cxn modelId="{137307B3-D80D-4C20-9AF8-394A8EF7EAE4}" type="presOf" srcId="{49C0F010-6532-45E7-9DD4-4DCD27B792F2}" destId="{B5DE9E54-7F24-418A-B716-570823FA3053}" srcOrd="0" destOrd="0" presId="urn:microsoft.com/office/officeart/2005/8/layout/hList3"/>
    <dgm:cxn modelId="{C51A8238-EE3A-4B84-B778-037DACCBE777}" type="presOf" srcId="{B16AB59D-EF30-45D4-94E1-367F8CEB0046}" destId="{97E81C16-C57F-4344-8708-6B96612452FB}" srcOrd="0" destOrd="0" presId="urn:microsoft.com/office/officeart/2005/8/layout/hList3"/>
    <dgm:cxn modelId="{CB857780-9F93-42C0-A4C6-56A93C5F61D6}" srcId="{B16AB59D-EF30-45D4-94E1-367F8CEB0046}" destId="{DBAE7B8D-6061-4579-B928-15AA89ABE907}" srcOrd="4" destOrd="0" parTransId="{0EE85BC9-7315-4E51-B73C-62232FD11DFB}" sibTransId="{DABAEC9D-06A3-4BB0-9153-7109BA5C52CC}"/>
    <dgm:cxn modelId="{D0C54FB7-52D7-4934-BB6F-360CD90CBD53}" type="presOf" srcId="{7BAE2309-AC2A-4986-B7FB-2D44647C491F}" destId="{0405358B-34AD-4CFD-AEAC-FE6B7E08FB11}" srcOrd="0" destOrd="0" presId="urn:microsoft.com/office/officeart/2005/8/layout/hList3"/>
    <dgm:cxn modelId="{E23DA7BD-9793-4E86-BAC9-4353AA0500D4}" type="presOf" srcId="{3B4E08C1-0A8D-4075-9D3C-73F006619C51}" destId="{8A405C86-5F87-48B9-B07C-B24D5B176D1E}" srcOrd="0" destOrd="0" presId="urn:microsoft.com/office/officeart/2005/8/layout/hList3"/>
    <dgm:cxn modelId="{D3025335-3B03-4658-A0DF-8081C52C952D}" type="presOf" srcId="{DBAE7B8D-6061-4579-B928-15AA89ABE907}" destId="{13A69AB0-C62C-4C50-8E07-8512945B97E9}" srcOrd="0" destOrd="0" presId="urn:microsoft.com/office/officeart/2005/8/layout/hList3"/>
    <dgm:cxn modelId="{593A6232-80BC-4E2E-9670-563DA832634F}" type="presOf" srcId="{25CEC813-0936-434B-A29D-00D1F25B5984}" destId="{98B10EB7-6A2F-4482-B4FA-A2C7D7A3FA34}" srcOrd="0" destOrd="0" presId="urn:microsoft.com/office/officeart/2005/8/layout/hList3"/>
    <dgm:cxn modelId="{750D2EDF-E90E-4450-8944-E45ACCC1B56B}" srcId="{B16AB59D-EF30-45D4-94E1-367F8CEB0046}" destId="{25CEC813-0936-434B-A29D-00D1F25B5984}" srcOrd="2" destOrd="0" parTransId="{B82013D1-4FD8-48D5-8071-1AB94D00CDA9}" sibTransId="{2E440F8F-DE49-44D8-B373-865539A209B9}"/>
    <dgm:cxn modelId="{C8BD99B9-A050-4133-A535-161258FB5690}" srcId="{B16AB59D-EF30-45D4-94E1-367F8CEB0046}" destId="{23086F8B-AEE4-4473-876A-91F61340D0CF}" srcOrd="0" destOrd="0" parTransId="{3EC658F9-BC33-4C02-A483-4F75E95321B3}" sibTransId="{881EE40E-F6CA-4B97-9537-DFBAA6C7A564}"/>
    <dgm:cxn modelId="{9E45D643-B07B-4F46-AA50-C46172159AAF}" srcId="{B16AB59D-EF30-45D4-94E1-367F8CEB0046}" destId="{7BAE2309-AC2A-4986-B7FB-2D44647C491F}" srcOrd="1" destOrd="0" parTransId="{5236EF7F-5D2B-4FA1-BD83-119AD1F2E72F}" sibTransId="{406FD31C-18CF-4D9F-90F1-B504DD8D5DF8}"/>
    <dgm:cxn modelId="{80C06FD0-ED61-42F5-B1C4-00DB6D9B0FE4}" srcId="{49C0F010-6532-45E7-9DD4-4DCD27B792F2}" destId="{B16AB59D-EF30-45D4-94E1-367F8CEB0046}" srcOrd="0" destOrd="0" parTransId="{CF074CFC-5944-49AB-A137-13962A15FA12}" sibTransId="{54522F67-B601-48C6-B577-213B6620693C}"/>
    <dgm:cxn modelId="{FE888449-97A7-4A49-8DD8-6986FBFB3351}" srcId="{B16AB59D-EF30-45D4-94E1-367F8CEB0046}" destId="{3B4E08C1-0A8D-4075-9D3C-73F006619C51}" srcOrd="3" destOrd="0" parTransId="{F198BC32-EE36-4444-9C6A-F141EB8BAFB1}" sibTransId="{ACDBE12F-7CE9-4087-9A43-394AF19C1B10}"/>
    <dgm:cxn modelId="{C68FF7EA-07B1-438D-A234-9FF08DD7EDA8}" type="presParOf" srcId="{B5DE9E54-7F24-418A-B716-570823FA3053}" destId="{97E81C16-C57F-4344-8708-6B96612452FB}" srcOrd="0" destOrd="0" presId="urn:microsoft.com/office/officeart/2005/8/layout/hList3"/>
    <dgm:cxn modelId="{96089582-FC66-44F8-A666-490122158C44}" type="presParOf" srcId="{B5DE9E54-7F24-418A-B716-570823FA3053}" destId="{0F327649-F6B7-4BC7-B287-4C925BCF2E3E}" srcOrd="1" destOrd="0" presId="urn:microsoft.com/office/officeart/2005/8/layout/hList3"/>
    <dgm:cxn modelId="{D0DF203F-F5CC-4D3D-B4B0-976A8C062786}" type="presParOf" srcId="{0F327649-F6B7-4BC7-B287-4C925BCF2E3E}" destId="{C090DE63-C677-4F8D-AA1C-61F5C1C367CF}" srcOrd="0" destOrd="0" presId="urn:microsoft.com/office/officeart/2005/8/layout/hList3"/>
    <dgm:cxn modelId="{B24F2480-88E5-4F72-B54F-5D19F9D68C67}" type="presParOf" srcId="{0F327649-F6B7-4BC7-B287-4C925BCF2E3E}" destId="{0405358B-34AD-4CFD-AEAC-FE6B7E08FB11}" srcOrd="1" destOrd="0" presId="urn:microsoft.com/office/officeart/2005/8/layout/hList3"/>
    <dgm:cxn modelId="{8E6B81F9-37D9-4993-B04A-14DCFD2490D8}" type="presParOf" srcId="{0F327649-F6B7-4BC7-B287-4C925BCF2E3E}" destId="{98B10EB7-6A2F-4482-B4FA-A2C7D7A3FA34}" srcOrd="2" destOrd="0" presId="urn:microsoft.com/office/officeart/2005/8/layout/hList3"/>
    <dgm:cxn modelId="{B0A494C8-A0D1-4614-9112-205CD71E0B3B}" type="presParOf" srcId="{0F327649-F6B7-4BC7-B287-4C925BCF2E3E}" destId="{8A405C86-5F87-48B9-B07C-B24D5B176D1E}" srcOrd="3" destOrd="0" presId="urn:microsoft.com/office/officeart/2005/8/layout/hList3"/>
    <dgm:cxn modelId="{9DDE6DDF-02C9-410D-8F30-ABE82E58E9AE}" type="presParOf" srcId="{0F327649-F6B7-4BC7-B287-4C925BCF2E3E}" destId="{13A69AB0-C62C-4C50-8E07-8512945B97E9}" srcOrd="4" destOrd="0" presId="urn:microsoft.com/office/officeart/2005/8/layout/hList3"/>
    <dgm:cxn modelId="{F7E5DE16-AB3C-42F6-B0D9-719D8E3EC1F6}" type="presParOf" srcId="{B5DE9E54-7F24-418A-B716-570823FA3053}" destId="{0B21AC0C-AEC2-45C3-907E-29F1C0C8A01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88E172-CFD9-4286-81E2-ADA89ED4F117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886DBE33-5358-46C8-88CE-79A238E56417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Titr" pitchFamily="2" charset="-78"/>
            </a:rPr>
            <a:t>اهمیت رویکرد و موضوع بانوان</a:t>
          </a:r>
          <a:endParaRPr lang="fa-IR" sz="2400" dirty="0"/>
        </a:p>
      </dgm:t>
    </dgm:pt>
    <dgm:pt modelId="{4BEBC299-9552-4D87-BD68-780C30717B27}" type="par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86A79956-3549-4B9D-9A30-8C19F801E2F7}" type="sib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A63D2156-50CE-488D-8020-85941FC5C11D}">
      <dgm:prSet phldrT="[Text]" custT="1"/>
      <dgm:spPr/>
      <dgm:t>
        <a:bodyPr/>
        <a:lstStyle/>
        <a:p>
          <a:pPr algn="ctr" rtl="1"/>
          <a:r>
            <a:rPr lang="fa-IR" sz="240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dirty="0"/>
        </a:p>
      </dgm:t>
    </dgm:pt>
    <dgm:pt modelId="{8E5F9C57-827A-4078-907A-AB10B3F13F1C}" type="par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82D0AFB7-73C9-4A80-B62C-B80E5EC0D3C2}" type="sib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E1BDA9B7-8A79-43CF-9842-44912DF262D0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dirty="0"/>
        </a:p>
      </dgm:t>
    </dgm:pt>
    <dgm:pt modelId="{9CB22EEA-D85C-4AAA-B748-CF342E16BF2E}" type="par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0A30F498-809D-44AD-BE05-EFC7735056F2}" type="sib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4839B615-1C4A-4E24-883E-38171E8BA986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نقاط قوت مساجد در حوزه بانوان</a:t>
          </a:r>
          <a:endParaRPr lang="fa-IR" sz="2400" dirty="0"/>
        </a:p>
      </dgm:t>
    </dgm:pt>
    <dgm:pt modelId="{D9386475-4E1D-44B1-BDE2-1DF9B682CD28}" type="par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0D83C69D-E961-4888-AC54-40442F442E99}" type="sib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F5F41841-8FCD-477C-8F03-2BC1A011FE73}">
      <dgm:prSet custT="1"/>
      <dgm:spPr>
        <a:solidFill>
          <a:srgbClr val="C00000"/>
        </a:solidFill>
      </dgm:spPr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وضع نامطلوب مساجد در حوزه بانوان</a:t>
          </a:r>
          <a:endParaRPr lang="fa-IR" sz="2400" dirty="0"/>
        </a:p>
      </dgm:t>
    </dgm:pt>
    <dgm:pt modelId="{86634F48-5850-421A-BF54-4DE4A7CDAC64}" type="par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8B31A3E5-C1C3-47C3-AAFD-657240BC917F}" type="sib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37883E6F-0C16-4DDF-8CC1-C7F55543BC38}" type="pres">
      <dgm:prSet presAssocID="{CB88E172-CFD9-4286-81E2-ADA89ED4F1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E838F-6D3C-4DFC-AEBF-8B777C4598BC}" type="pres">
      <dgm:prSet presAssocID="{886DBE33-5358-46C8-88CE-79A238E5641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08FB8B-2148-45B6-8444-A3B6281EB216}" type="pres">
      <dgm:prSet presAssocID="{86A79956-3549-4B9D-9A30-8C19F801E2F7}" presName="spacer" presStyleCnt="0"/>
      <dgm:spPr/>
    </dgm:pt>
    <dgm:pt modelId="{E3B34B37-B7A8-416A-B2A0-016CFD3A447D}" type="pres">
      <dgm:prSet presAssocID="{A63D2156-50CE-488D-8020-85941FC5C1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2CB7CC-712D-4DC1-95DD-BF1173C2A5FE}" type="pres">
      <dgm:prSet presAssocID="{82D0AFB7-73C9-4A80-B62C-B80E5EC0D3C2}" presName="spacer" presStyleCnt="0"/>
      <dgm:spPr/>
    </dgm:pt>
    <dgm:pt modelId="{09DC861D-D146-4086-B814-E6A9CA5EA8CA}" type="pres">
      <dgm:prSet presAssocID="{E1BDA9B7-8A79-43CF-9842-44912DF262D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268271-7B70-4DD3-9693-14DFB55946D6}" type="pres">
      <dgm:prSet presAssocID="{0A30F498-809D-44AD-BE05-EFC7735056F2}" presName="spacer" presStyleCnt="0"/>
      <dgm:spPr/>
    </dgm:pt>
    <dgm:pt modelId="{8A040419-08E8-44F8-B86A-A6399C3B25D1}" type="pres">
      <dgm:prSet presAssocID="{4839B615-1C4A-4E24-883E-38171E8BA9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813BCE-EDC8-4F44-9AE9-55A1EF2C1046}" type="pres">
      <dgm:prSet presAssocID="{0D83C69D-E961-4888-AC54-40442F442E99}" presName="spacer" presStyleCnt="0"/>
      <dgm:spPr/>
    </dgm:pt>
    <dgm:pt modelId="{FAFB5290-F767-4C17-B0AC-F5AD109C6AD7}" type="pres">
      <dgm:prSet presAssocID="{F5F41841-8FCD-477C-8F03-2BC1A011FE7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A612FCF-C456-4CF2-AB3C-960EED1A9DE1}" srcId="{CB88E172-CFD9-4286-81E2-ADA89ED4F117}" destId="{A63D2156-50CE-488D-8020-85941FC5C11D}" srcOrd="1" destOrd="0" parTransId="{8E5F9C57-827A-4078-907A-AB10B3F13F1C}" sibTransId="{82D0AFB7-73C9-4A80-B62C-B80E5EC0D3C2}"/>
    <dgm:cxn modelId="{08C31CFB-A8E7-42A9-BA6B-A6C7505B6B33}" srcId="{CB88E172-CFD9-4286-81E2-ADA89ED4F117}" destId="{E1BDA9B7-8A79-43CF-9842-44912DF262D0}" srcOrd="2" destOrd="0" parTransId="{9CB22EEA-D85C-4AAA-B748-CF342E16BF2E}" sibTransId="{0A30F498-809D-44AD-BE05-EFC7735056F2}"/>
    <dgm:cxn modelId="{383E7813-E3A6-4A7B-BBA9-807A3DE1E463}" type="presOf" srcId="{4839B615-1C4A-4E24-883E-38171E8BA986}" destId="{8A040419-08E8-44F8-B86A-A6399C3B25D1}" srcOrd="0" destOrd="0" presId="urn:microsoft.com/office/officeart/2005/8/layout/vList2"/>
    <dgm:cxn modelId="{7BD969A3-64A0-462A-907A-8EA5FA1CD44A}" type="presOf" srcId="{CB88E172-CFD9-4286-81E2-ADA89ED4F117}" destId="{37883E6F-0C16-4DDF-8CC1-C7F55543BC38}" srcOrd="0" destOrd="0" presId="urn:microsoft.com/office/officeart/2005/8/layout/vList2"/>
    <dgm:cxn modelId="{901AB659-DF41-4B91-A764-A0C2E85FC1FC}" type="presOf" srcId="{F5F41841-8FCD-477C-8F03-2BC1A011FE73}" destId="{FAFB5290-F767-4C17-B0AC-F5AD109C6AD7}" srcOrd="0" destOrd="0" presId="urn:microsoft.com/office/officeart/2005/8/layout/vList2"/>
    <dgm:cxn modelId="{36054D19-70C7-47A7-9244-772A9FBA349B}" type="presOf" srcId="{886DBE33-5358-46C8-88CE-79A238E56417}" destId="{8AFE838F-6D3C-4DFC-AEBF-8B777C4598BC}" srcOrd="0" destOrd="0" presId="urn:microsoft.com/office/officeart/2005/8/layout/vList2"/>
    <dgm:cxn modelId="{4A5B2A48-33F1-4C8E-AB23-B2EC4054243C}" srcId="{CB88E172-CFD9-4286-81E2-ADA89ED4F117}" destId="{F5F41841-8FCD-477C-8F03-2BC1A011FE73}" srcOrd="4" destOrd="0" parTransId="{86634F48-5850-421A-BF54-4DE4A7CDAC64}" sibTransId="{8B31A3E5-C1C3-47C3-AAFD-657240BC917F}"/>
    <dgm:cxn modelId="{7D9A46C6-0FE3-443A-B710-70645287BA60}" type="presOf" srcId="{A63D2156-50CE-488D-8020-85941FC5C11D}" destId="{E3B34B37-B7A8-416A-B2A0-016CFD3A447D}" srcOrd="0" destOrd="0" presId="urn:microsoft.com/office/officeart/2005/8/layout/vList2"/>
    <dgm:cxn modelId="{6487D598-A273-42EB-BBC2-303D94646D2C}" srcId="{CB88E172-CFD9-4286-81E2-ADA89ED4F117}" destId="{4839B615-1C4A-4E24-883E-38171E8BA986}" srcOrd="3" destOrd="0" parTransId="{D9386475-4E1D-44B1-BDE2-1DF9B682CD28}" sibTransId="{0D83C69D-E961-4888-AC54-40442F442E99}"/>
    <dgm:cxn modelId="{A2DC2BEB-7BE3-4F0B-A3C9-531D7DE0B71C}" srcId="{CB88E172-CFD9-4286-81E2-ADA89ED4F117}" destId="{886DBE33-5358-46C8-88CE-79A238E56417}" srcOrd="0" destOrd="0" parTransId="{4BEBC299-9552-4D87-BD68-780C30717B27}" sibTransId="{86A79956-3549-4B9D-9A30-8C19F801E2F7}"/>
    <dgm:cxn modelId="{C1FA8098-22EF-4E7A-B7C5-EAD31936536B}" type="presOf" srcId="{E1BDA9B7-8A79-43CF-9842-44912DF262D0}" destId="{09DC861D-D146-4086-B814-E6A9CA5EA8CA}" srcOrd="0" destOrd="0" presId="urn:microsoft.com/office/officeart/2005/8/layout/vList2"/>
    <dgm:cxn modelId="{08D33675-247C-4244-BF64-578497EC49B1}" type="presParOf" srcId="{37883E6F-0C16-4DDF-8CC1-C7F55543BC38}" destId="{8AFE838F-6D3C-4DFC-AEBF-8B777C4598BC}" srcOrd="0" destOrd="0" presId="urn:microsoft.com/office/officeart/2005/8/layout/vList2"/>
    <dgm:cxn modelId="{9C8170E7-07DF-4C83-8E9C-6E58BA4C4955}" type="presParOf" srcId="{37883E6F-0C16-4DDF-8CC1-C7F55543BC38}" destId="{4308FB8B-2148-45B6-8444-A3B6281EB216}" srcOrd="1" destOrd="0" presId="urn:microsoft.com/office/officeart/2005/8/layout/vList2"/>
    <dgm:cxn modelId="{C6C08830-9F37-4B10-89C2-AA8C0CC606F7}" type="presParOf" srcId="{37883E6F-0C16-4DDF-8CC1-C7F55543BC38}" destId="{E3B34B37-B7A8-416A-B2A0-016CFD3A447D}" srcOrd="2" destOrd="0" presId="urn:microsoft.com/office/officeart/2005/8/layout/vList2"/>
    <dgm:cxn modelId="{D6891EBA-6A02-4922-8BEC-470F0C91A3A7}" type="presParOf" srcId="{37883E6F-0C16-4DDF-8CC1-C7F55543BC38}" destId="{362CB7CC-712D-4DC1-95DD-BF1173C2A5FE}" srcOrd="3" destOrd="0" presId="urn:microsoft.com/office/officeart/2005/8/layout/vList2"/>
    <dgm:cxn modelId="{C72E4F86-CCE7-498C-8757-A38EA7FB75CB}" type="presParOf" srcId="{37883E6F-0C16-4DDF-8CC1-C7F55543BC38}" destId="{09DC861D-D146-4086-B814-E6A9CA5EA8CA}" srcOrd="4" destOrd="0" presId="urn:microsoft.com/office/officeart/2005/8/layout/vList2"/>
    <dgm:cxn modelId="{F85608FC-4355-46D8-A340-F189EE284983}" type="presParOf" srcId="{37883E6F-0C16-4DDF-8CC1-C7F55543BC38}" destId="{D3268271-7B70-4DD3-9693-14DFB55946D6}" srcOrd="5" destOrd="0" presId="urn:microsoft.com/office/officeart/2005/8/layout/vList2"/>
    <dgm:cxn modelId="{3D79029D-8AFC-4230-8353-51BFE20051AB}" type="presParOf" srcId="{37883E6F-0C16-4DDF-8CC1-C7F55543BC38}" destId="{8A040419-08E8-44F8-B86A-A6399C3B25D1}" srcOrd="6" destOrd="0" presId="urn:microsoft.com/office/officeart/2005/8/layout/vList2"/>
    <dgm:cxn modelId="{34C8751A-F68F-4DD4-89B2-ED2CAC503348}" type="presParOf" srcId="{37883E6F-0C16-4DDF-8CC1-C7F55543BC38}" destId="{C8813BCE-EDC8-4F44-9AE9-55A1EF2C1046}" srcOrd="7" destOrd="0" presId="urn:microsoft.com/office/officeart/2005/8/layout/vList2"/>
    <dgm:cxn modelId="{1033DC79-7E0F-4959-ADEE-8FA99DA0B006}" type="presParOf" srcId="{37883E6F-0C16-4DDF-8CC1-C7F55543BC38}" destId="{FAFB5290-F767-4C17-B0AC-F5AD109C6A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48E25F-390F-4170-B99F-69186591BE81}" type="doc">
      <dgm:prSet loTypeId="urn:microsoft.com/office/officeart/2005/8/layout/orgChart1" loCatId="hierarchy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8049A8-E11E-4339-85BF-25F9F638B128}">
      <dgm:prSet phldrT="[Text]" custT="1"/>
      <dgm:spPr/>
      <dgm:t>
        <a:bodyPr/>
        <a:lstStyle/>
        <a:p>
          <a:r>
            <a:rPr lang="fa-IR" sz="4800" b="1" dirty="0" smtClean="0">
              <a:cs typeface="B Nazanin" pitchFamily="2" charset="-78"/>
            </a:rPr>
            <a:t>چالش ها</a:t>
          </a:r>
          <a:endParaRPr lang="en-US" sz="4800" b="1" dirty="0">
            <a:cs typeface="B Nazanin" pitchFamily="2" charset="-78"/>
          </a:endParaRPr>
        </a:p>
      </dgm:t>
    </dgm:pt>
    <dgm:pt modelId="{DAD6DFEF-82CF-496E-BDEB-818C710A336C}" type="parTrans" cxnId="{F268C354-A507-48E8-81FF-8278E8CBFA68}">
      <dgm:prSet/>
      <dgm:spPr/>
      <dgm:t>
        <a:bodyPr/>
        <a:lstStyle/>
        <a:p>
          <a:endParaRPr lang="en-US"/>
        </a:p>
      </dgm:t>
    </dgm:pt>
    <dgm:pt modelId="{D7D7BE3D-FFA5-433B-9CB0-04ADEF6491D9}" type="sibTrans" cxnId="{F268C354-A507-48E8-81FF-8278E8CBFA68}">
      <dgm:prSet/>
      <dgm:spPr/>
      <dgm:t>
        <a:bodyPr/>
        <a:lstStyle/>
        <a:p>
          <a:endParaRPr lang="en-US"/>
        </a:p>
      </dgm:t>
    </dgm:pt>
    <dgm:pt modelId="{13D52E47-1771-4E22-9966-0C39F4397E6F}">
      <dgm:prSet phldrT="[Text]"/>
      <dgm:spPr/>
      <dgm:t>
        <a:bodyPr/>
        <a:lstStyle/>
        <a:p>
          <a:r>
            <a:rPr lang="fa-IR" dirty="0" smtClean="0">
              <a:cs typeface="B Nazanin" pitchFamily="2" charset="-78"/>
            </a:rPr>
            <a:t>برنامه ای</a:t>
          </a:r>
          <a:endParaRPr lang="en-US" dirty="0">
            <a:cs typeface="B Nazanin" pitchFamily="2" charset="-78"/>
          </a:endParaRPr>
        </a:p>
      </dgm:t>
    </dgm:pt>
    <dgm:pt modelId="{90B31E03-E065-4673-8D3C-23756C367BFF}" type="parTrans" cxnId="{C5065B11-F1A3-4D5F-B651-EF8F8AF4C07E}">
      <dgm:prSet/>
      <dgm:spPr/>
      <dgm:t>
        <a:bodyPr/>
        <a:lstStyle/>
        <a:p>
          <a:endParaRPr lang="en-US"/>
        </a:p>
      </dgm:t>
    </dgm:pt>
    <dgm:pt modelId="{D6478E18-F1DD-4B37-9169-E714E0141410}" type="sibTrans" cxnId="{C5065B11-F1A3-4D5F-B651-EF8F8AF4C07E}">
      <dgm:prSet/>
      <dgm:spPr/>
      <dgm:t>
        <a:bodyPr/>
        <a:lstStyle/>
        <a:p>
          <a:endParaRPr lang="en-US"/>
        </a:p>
      </dgm:t>
    </dgm:pt>
    <dgm:pt modelId="{DE1F5C1E-9656-42C6-84F1-2259C20DD0A4}">
      <dgm:prSet phldrT="[Text]"/>
      <dgm:spPr/>
      <dgm:t>
        <a:bodyPr/>
        <a:lstStyle/>
        <a:p>
          <a:r>
            <a:rPr lang="fa-IR" dirty="0" smtClean="0">
              <a:cs typeface="B Nazanin" pitchFamily="2" charset="-78"/>
            </a:rPr>
            <a:t>کالبدی</a:t>
          </a:r>
          <a:endParaRPr lang="en-US" dirty="0">
            <a:cs typeface="B Nazanin" pitchFamily="2" charset="-78"/>
          </a:endParaRPr>
        </a:p>
      </dgm:t>
    </dgm:pt>
    <dgm:pt modelId="{03D2C930-3924-4C62-826B-7277EA72E044}" type="parTrans" cxnId="{8A968778-D79F-4C8C-9847-D4662EE18963}">
      <dgm:prSet/>
      <dgm:spPr/>
      <dgm:t>
        <a:bodyPr/>
        <a:lstStyle/>
        <a:p>
          <a:endParaRPr lang="en-US"/>
        </a:p>
      </dgm:t>
    </dgm:pt>
    <dgm:pt modelId="{3D0B1AB8-4D2A-4842-93B7-0382F7004B59}" type="sibTrans" cxnId="{8A968778-D79F-4C8C-9847-D4662EE18963}">
      <dgm:prSet/>
      <dgm:spPr/>
      <dgm:t>
        <a:bodyPr/>
        <a:lstStyle/>
        <a:p>
          <a:endParaRPr lang="en-US"/>
        </a:p>
      </dgm:t>
    </dgm:pt>
    <dgm:pt modelId="{F69AC962-F479-4007-B808-28A0F8119335}">
      <dgm:prSet phldrT="[Text]"/>
      <dgm:spPr/>
      <dgm:t>
        <a:bodyPr/>
        <a:lstStyle/>
        <a:p>
          <a:r>
            <a:rPr lang="fa-IR" dirty="0" smtClean="0">
              <a:cs typeface="B Nazanin" pitchFamily="2" charset="-78"/>
            </a:rPr>
            <a:t>نگرشی</a:t>
          </a:r>
          <a:endParaRPr lang="en-US" dirty="0">
            <a:cs typeface="B Nazanin" pitchFamily="2" charset="-78"/>
          </a:endParaRPr>
        </a:p>
      </dgm:t>
    </dgm:pt>
    <dgm:pt modelId="{A9213367-0790-48D1-B73C-002346568CAB}" type="parTrans" cxnId="{68F5BEFF-E69B-423F-A1B3-3B2FA24EFF7F}">
      <dgm:prSet/>
      <dgm:spPr/>
      <dgm:t>
        <a:bodyPr/>
        <a:lstStyle/>
        <a:p>
          <a:endParaRPr lang="en-US"/>
        </a:p>
      </dgm:t>
    </dgm:pt>
    <dgm:pt modelId="{4827352D-A92E-4431-AF98-BAAD3F58FEE3}" type="sibTrans" cxnId="{68F5BEFF-E69B-423F-A1B3-3B2FA24EFF7F}">
      <dgm:prSet/>
      <dgm:spPr/>
      <dgm:t>
        <a:bodyPr/>
        <a:lstStyle/>
        <a:p>
          <a:endParaRPr lang="en-US"/>
        </a:p>
      </dgm:t>
    </dgm:pt>
    <dgm:pt modelId="{F5FF7051-3885-4064-B694-2989733DB36D}">
      <dgm:prSet/>
      <dgm:spPr/>
      <dgm:t>
        <a:bodyPr/>
        <a:lstStyle/>
        <a:p>
          <a:r>
            <a:rPr lang="fa-IR" dirty="0" smtClean="0">
              <a:cs typeface="B Nazanin" pitchFamily="2" charset="-78"/>
            </a:rPr>
            <a:t>مدیریتی</a:t>
          </a:r>
          <a:endParaRPr lang="en-US" dirty="0">
            <a:cs typeface="B Nazanin" pitchFamily="2" charset="-78"/>
          </a:endParaRPr>
        </a:p>
      </dgm:t>
    </dgm:pt>
    <dgm:pt modelId="{5E93C696-D15E-4F5A-AF4A-1D22702726FF}" type="parTrans" cxnId="{18C272D4-B5DE-4A8A-AA53-9C090A3E7D03}">
      <dgm:prSet/>
      <dgm:spPr/>
      <dgm:t>
        <a:bodyPr/>
        <a:lstStyle/>
        <a:p>
          <a:endParaRPr lang="en-US"/>
        </a:p>
      </dgm:t>
    </dgm:pt>
    <dgm:pt modelId="{9918E680-50FA-4A4C-B873-FF52747D6A49}" type="sibTrans" cxnId="{18C272D4-B5DE-4A8A-AA53-9C090A3E7D03}">
      <dgm:prSet/>
      <dgm:spPr/>
      <dgm:t>
        <a:bodyPr/>
        <a:lstStyle/>
        <a:p>
          <a:endParaRPr lang="en-US"/>
        </a:p>
      </dgm:t>
    </dgm:pt>
    <dgm:pt modelId="{F2C6C8CF-7330-4FF4-B9F2-2BAC4C6FB575}" type="pres">
      <dgm:prSet presAssocID="{2148E25F-390F-4170-B99F-69186591BE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45BD17-ADB7-4E9A-A209-DF691592F157}" type="pres">
      <dgm:prSet presAssocID="{B78049A8-E11E-4339-85BF-25F9F638B128}" presName="hierRoot1" presStyleCnt="0">
        <dgm:presLayoutVars>
          <dgm:hierBranch val="init"/>
        </dgm:presLayoutVars>
      </dgm:prSet>
      <dgm:spPr/>
    </dgm:pt>
    <dgm:pt modelId="{C84987F4-E096-4688-9841-A6357FAA415C}" type="pres">
      <dgm:prSet presAssocID="{B78049A8-E11E-4339-85BF-25F9F638B128}" presName="rootComposite1" presStyleCnt="0"/>
      <dgm:spPr/>
    </dgm:pt>
    <dgm:pt modelId="{1B989976-1EEB-4BC1-BDA5-36FDCF804F54}" type="pres">
      <dgm:prSet presAssocID="{B78049A8-E11E-4339-85BF-25F9F638B1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1A7955-5AB2-453B-A227-2A0D271B9D1F}" type="pres">
      <dgm:prSet presAssocID="{B78049A8-E11E-4339-85BF-25F9F638B1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6540DAE-0F97-4D15-96A2-EE562673C5A4}" type="pres">
      <dgm:prSet presAssocID="{B78049A8-E11E-4339-85BF-25F9F638B128}" presName="hierChild2" presStyleCnt="0"/>
      <dgm:spPr/>
    </dgm:pt>
    <dgm:pt modelId="{9FD897D8-95EF-4270-AB38-986B3B1A641E}" type="pres">
      <dgm:prSet presAssocID="{90B31E03-E065-4673-8D3C-23756C367BF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17D5980-5238-4A00-BEA1-B574B50EAF00}" type="pres">
      <dgm:prSet presAssocID="{13D52E47-1771-4E22-9966-0C39F4397E6F}" presName="hierRoot2" presStyleCnt="0">
        <dgm:presLayoutVars>
          <dgm:hierBranch val="init"/>
        </dgm:presLayoutVars>
      </dgm:prSet>
      <dgm:spPr/>
    </dgm:pt>
    <dgm:pt modelId="{CD9FD2F6-A2EF-4012-B8BF-283E6EDD2C32}" type="pres">
      <dgm:prSet presAssocID="{13D52E47-1771-4E22-9966-0C39F4397E6F}" presName="rootComposite" presStyleCnt="0"/>
      <dgm:spPr/>
    </dgm:pt>
    <dgm:pt modelId="{07D7961A-0306-43C2-A25B-3B90921937EF}" type="pres">
      <dgm:prSet presAssocID="{13D52E47-1771-4E22-9966-0C39F4397E6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333F84-9B52-44F2-9796-87632309886D}" type="pres">
      <dgm:prSet presAssocID="{13D52E47-1771-4E22-9966-0C39F4397E6F}" presName="rootConnector" presStyleLbl="node2" presStyleIdx="0" presStyleCnt="4"/>
      <dgm:spPr/>
      <dgm:t>
        <a:bodyPr/>
        <a:lstStyle/>
        <a:p>
          <a:endParaRPr lang="en-US"/>
        </a:p>
      </dgm:t>
    </dgm:pt>
    <dgm:pt modelId="{CFF29281-5A08-4B6C-A237-68CE2016DD69}" type="pres">
      <dgm:prSet presAssocID="{13D52E47-1771-4E22-9966-0C39F4397E6F}" presName="hierChild4" presStyleCnt="0"/>
      <dgm:spPr/>
    </dgm:pt>
    <dgm:pt modelId="{6157CB83-8EBF-4465-847E-CB0E875B8C2F}" type="pres">
      <dgm:prSet presAssocID="{13D52E47-1771-4E22-9966-0C39F4397E6F}" presName="hierChild5" presStyleCnt="0"/>
      <dgm:spPr/>
    </dgm:pt>
    <dgm:pt modelId="{38E3B999-DC63-4AFD-922E-2189C31F36ED}" type="pres">
      <dgm:prSet presAssocID="{5E93C696-D15E-4F5A-AF4A-1D22702726F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F59EECE-9CA2-4311-A241-10D4A6622299}" type="pres">
      <dgm:prSet presAssocID="{F5FF7051-3885-4064-B694-2989733DB36D}" presName="hierRoot2" presStyleCnt="0">
        <dgm:presLayoutVars>
          <dgm:hierBranch val="init"/>
        </dgm:presLayoutVars>
      </dgm:prSet>
      <dgm:spPr/>
    </dgm:pt>
    <dgm:pt modelId="{B55FAC5E-53FE-4AFD-9B45-C71F0A991680}" type="pres">
      <dgm:prSet presAssocID="{F5FF7051-3885-4064-B694-2989733DB36D}" presName="rootComposite" presStyleCnt="0"/>
      <dgm:spPr/>
    </dgm:pt>
    <dgm:pt modelId="{42C6C835-2CB7-4857-BF0B-C62D6ADC24E1}" type="pres">
      <dgm:prSet presAssocID="{F5FF7051-3885-4064-B694-2989733DB36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D85CB3-087B-4213-97DF-5611B1E37107}" type="pres">
      <dgm:prSet presAssocID="{F5FF7051-3885-4064-B694-2989733DB36D}" presName="rootConnector" presStyleLbl="node2" presStyleIdx="1" presStyleCnt="4"/>
      <dgm:spPr/>
      <dgm:t>
        <a:bodyPr/>
        <a:lstStyle/>
        <a:p>
          <a:endParaRPr lang="en-US"/>
        </a:p>
      </dgm:t>
    </dgm:pt>
    <dgm:pt modelId="{DE72D3B1-993D-486E-9090-E0E70F46EFFE}" type="pres">
      <dgm:prSet presAssocID="{F5FF7051-3885-4064-B694-2989733DB36D}" presName="hierChild4" presStyleCnt="0"/>
      <dgm:spPr/>
    </dgm:pt>
    <dgm:pt modelId="{604A89E7-B0C7-421A-A925-79356CBA881D}" type="pres">
      <dgm:prSet presAssocID="{F5FF7051-3885-4064-B694-2989733DB36D}" presName="hierChild5" presStyleCnt="0"/>
      <dgm:spPr/>
    </dgm:pt>
    <dgm:pt modelId="{F1FBEFC4-1980-4F7B-A4B5-61CBF0F93A00}" type="pres">
      <dgm:prSet presAssocID="{03D2C930-3924-4C62-826B-7277EA72E04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900D0578-6849-46BC-83C1-05EC85061091}" type="pres">
      <dgm:prSet presAssocID="{DE1F5C1E-9656-42C6-84F1-2259C20DD0A4}" presName="hierRoot2" presStyleCnt="0">
        <dgm:presLayoutVars>
          <dgm:hierBranch val="init"/>
        </dgm:presLayoutVars>
      </dgm:prSet>
      <dgm:spPr/>
    </dgm:pt>
    <dgm:pt modelId="{4866429F-F046-4274-B11B-BB3D73B2A8A3}" type="pres">
      <dgm:prSet presAssocID="{DE1F5C1E-9656-42C6-84F1-2259C20DD0A4}" presName="rootComposite" presStyleCnt="0"/>
      <dgm:spPr/>
    </dgm:pt>
    <dgm:pt modelId="{1B8783BB-91BE-4381-AC95-5BADB4C909E5}" type="pres">
      <dgm:prSet presAssocID="{DE1F5C1E-9656-42C6-84F1-2259C20DD0A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D17DE-BFD9-428B-B000-632AB41FE896}" type="pres">
      <dgm:prSet presAssocID="{DE1F5C1E-9656-42C6-84F1-2259C20DD0A4}" presName="rootConnector" presStyleLbl="node2" presStyleIdx="2" presStyleCnt="4"/>
      <dgm:spPr/>
      <dgm:t>
        <a:bodyPr/>
        <a:lstStyle/>
        <a:p>
          <a:endParaRPr lang="en-US"/>
        </a:p>
      </dgm:t>
    </dgm:pt>
    <dgm:pt modelId="{C79CA87F-4EBA-42A1-B722-B72DE2B7C869}" type="pres">
      <dgm:prSet presAssocID="{DE1F5C1E-9656-42C6-84F1-2259C20DD0A4}" presName="hierChild4" presStyleCnt="0"/>
      <dgm:spPr/>
    </dgm:pt>
    <dgm:pt modelId="{062DE9C9-1ABD-41AC-AD4F-56D22F62767C}" type="pres">
      <dgm:prSet presAssocID="{DE1F5C1E-9656-42C6-84F1-2259C20DD0A4}" presName="hierChild5" presStyleCnt="0"/>
      <dgm:spPr/>
    </dgm:pt>
    <dgm:pt modelId="{1562923B-12CB-4EC6-85C1-63DA39E4B11F}" type="pres">
      <dgm:prSet presAssocID="{A9213367-0790-48D1-B73C-002346568CAB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F554738-5E73-497B-8CD2-E1DD9E67555F}" type="pres">
      <dgm:prSet presAssocID="{F69AC962-F479-4007-B808-28A0F8119335}" presName="hierRoot2" presStyleCnt="0">
        <dgm:presLayoutVars>
          <dgm:hierBranch val="init"/>
        </dgm:presLayoutVars>
      </dgm:prSet>
      <dgm:spPr/>
    </dgm:pt>
    <dgm:pt modelId="{417F3F68-44FB-4A97-9703-7CFEC70E0453}" type="pres">
      <dgm:prSet presAssocID="{F69AC962-F479-4007-B808-28A0F8119335}" presName="rootComposite" presStyleCnt="0"/>
      <dgm:spPr/>
    </dgm:pt>
    <dgm:pt modelId="{6947F07C-BE30-4DC1-B66F-D64BF86E1D11}" type="pres">
      <dgm:prSet presAssocID="{F69AC962-F479-4007-B808-28A0F811933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E0231C-4663-406A-9C9C-F5AE5F06167D}" type="pres">
      <dgm:prSet presAssocID="{F69AC962-F479-4007-B808-28A0F8119335}" presName="rootConnector" presStyleLbl="node2" presStyleIdx="3" presStyleCnt="4"/>
      <dgm:spPr/>
      <dgm:t>
        <a:bodyPr/>
        <a:lstStyle/>
        <a:p>
          <a:endParaRPr lang="en-US"/>
        </a:p>
      </dgm:t>
    </dgm:pt>
    <dgm:pt modelId="{DCF9D1A6-9F5B-46D1-B3FB-90C4A9BD32A6}" type="pres">
      <dgm:prSet presAssocID="{F69AC962-F479-4007-B808-28A0F8119335}" presName="hierChild4" presStyleCnt="0"/>
      <dgm:spPr/>
    </dgm:pt>
    <dgm:pt modelId="{B3A505EB-B8FD-4D74-87CA-E2BE91BFC7CF}" type="pres">
      <dgm:prSet presAssocID="{F69AC962-F479-4007-B808-28A0F8119335}" presName="hierChild5" presStyleCnt="0"/>
      <dgm:spPr/>
    </dgm:pt>
    <dgm:pt modelId="{D5057676-F6E2-4909-BC32-FA9A36ADE2DE}" type="pres">
      <dgm:prSet presAssocID="{B78049A8-E11E-4339-85BF-25F9F638B128}" presName="hierChild3" presStyleCnt="0"/>
      <dgm:spPr/>
    </dgm:pt>
  </dgm:ptLst>
  <dgm:cxnLst>
    <dgm:cxn modelId="{3B242EF7-86B3-4F1B-98B8-15CD0187B6A0}" type="presOf" srcId="{DE1F5C1E-9656-42C6-84F1-2259C20DD0A4}" destId="{40FD17DE-BFD9-428B-B000-632AB41FE896}" srcOrd="1" destOrd="0" presId="urn:microsoft.com/office/officeart/2005/8/layout/orgChart1"/>
    <dgm:cxn modelId="{C6571D94-10C5-4483-B0A1-7B4DFBD3B8D1}" type="presOf" srcId="{90B31E03-E065-4673-8D3C-23756C367BFF}" destId="{9FD897D8-95EF-4270-AB38-986B3B1A641E}" srcOrd="0" destOrd="0" presId="urn:microsoft.com/office/officeart/2005/8/layout/orgChart1"/>
    <dgm:cxn modelId="{E3B2366C-B7A9-4EE4-B7EF-8310CD4640B4}" type="presOf" srcId="{13D52E47-1771-4E22-9966-0C39F4397E6F}" destId="{07D7961A-0306-43C2-A25B-3B90921937EF}" srcOrd="0" destOrd="0" presId="urn:microsoft.com/office/officeart/2005/8/layout/orgChart1"/>
    <dgm:cxn modelId="{EC5BB735-8251-4CAB-A827-0051A63884F0}" type="presOf" srcId="{5E93C696-D15E-4F5A-AF4A-1D22702726FF}" destId="{38E3B999-DC63-4AFD-922E-2189C31F36ED}" srcOrd="0" destOrd="0" presId="urn:microsoft.com/office/officeart/2005/8/layout/orgChart1"/>
    <dgm:cxn modelId="{04D3F078-9B4F-439F-9E88-50D7CB293ABC}" type="presOf" srcId="{F5FF7051-3885-4064-B694-2989733DB36D}" destId="{2AD85CB3-087B-4213-97DF-5611B1E37107}" srcOrd="1" destOrd="0" presId="urn:microsoft.com/office/officeart/2005/8/layout/orgChart1"/>
    <dgm:cxn modelId="{B068C41C-8477-4848-B91A-5B29D6678720}" type="presOf" srcId="{A9213367-0790-48D1-B73C-002346568CAB}" destId="{1562923B-12CB-4EC6-85C1-63DA39E4B11F}" srcOrd="0" destOrd="0" presId="urn:microsoft.com/office/officeart/2005/8/layout/orgChart1"/>
    <dgm:cxn modelId="{BCE75526-D291-421A-ACAB-EAAEA647BC84}" type="presOf" srcId="{03D2C930-3924-4C62-826B-7277EA72E044}" destId="{F1FBEFC4-1980-4F7B-A4B5-61CBF0F93A00}" srcOrd="0" destOrd="0" presId="urn:microsoft.com/office/officeart/2005/8/layout/orgChart1"/>
    <dgm:cxn modelId="{F268C354-A507-48E8-81FF-8278E8CBFA68}" srcId="{2148E25F-390F-4170-B99F-69186591BE81}" destId="{B78049A8-E11E-4339-85BF-25F9F638B128}" srcOrd="0" destOrd="0" parTransId="{DAD6DFEF-82CF-496E-BDEB-818C710A336C}" sibTransId="{D7D7BE3D-FFA5-433B-9CB0-04ADEF6491D9}"/>
    <dgm:cxn modelId="{08A787D7-F58F-4944-8FF8-C94A0668677A}" type="presOf" srcId="{DE1F5C1E-9656-42C6-84F1-2259C20DD0A4}" destId="{1B8783BB-91BE-4381-AC95-5BADB4C909E5}" srcOrd="0" destOrd="0" presId="urn:microsoft.com/office/officeart/2005/8/layout/orgChart1"/>
    <dgm:cxn modelId="{D16E64B0-3AC8-4D2E-9665-5273F7836C22}" type="presOf" srcId="{F69AC962-F479-4007-B808-28A0F8119335}" destId="{6947F07C-BE30-4DC1-B66F-D64BF86E1D11}" srcOrd="0" destOrd="0" presId="urn:microsoft.com/office/officeart/2005/8/layout/orgChart1"/>
    <dgm:cxn modelId="{44C83135-A247-4ECF-8120-B66A9443E3AD}" type="presOf" srcId="{F5FF7051-3885-4064-B694-2989733DB36D}" destId="{42C6C835-2CB7-4857-BF0B-C62D6ADC24E1}" srcOrd="0" destOrd="0" presId="urn:microsoft.com/office/officeart/2005/8/layout/orgChart1"/>
    <dgm:cxn modelId="{8A968778-D79F-4C8C-9847-D4662EE18963}" srcId="{B78049A8-E11E-4339-85BF-25F9F638B128}" destId="{DE1F5C1E-9656-42C6-84F1-2259C20DD0A4}" srcOrd="2" destOrd="0" parTransId="{03D2C930-3924-4C62-826B-7277EA72E044}" sibTransId="{3D0B1AB8-4D2A-4842-93B7-0382F7004B59}"/>
    <dgm:cxn modelId="{C5065B11-F1A3-4D5F-B651-EF8F8AF4C07E}" srcId="{B78049A8-E11E-4339-85BF-25F9F638B128}" destId="{13D52E47-1771-4E22-9966-0C39F4397E6F}" srcOrd="0" destOrd="0" parTransId="{90B31E03-E065-4673-8D3C-23756C367BFF}" sibTransId="{D6478E18-F1DD-4B37-9169-E714E0141410}"/>
    <dgm:cxn modelId="{E6F0A5B7-3FF5-4BAA-A8D1-53DB53569290}" type="presOf" srcId="{B78049A8-E11E-4339-85BF-25F9F638B128}" destId="{1B989976-1EEB-4BC1-BDA5-36FDCF804F54}" srcOrd="0" destOrd="0" presId="urn:microsoft.com/office/officeart/2005/8/layout/orgChart1"/>
    <dgm:cxn modelId="{73252346-A3A7-4061-8893-7A463E6C4244}" type="presOf" srcId="{B78049A8-E11E-4339-85BF-25F9F638B128}" destId="{DC1A7955-5AB2-453B-A227-2A0D271B9D1F}" srcOrd="1" destOrd="0" presId="urn:microsoft.com/office/officeart/2005/8/layout/orgChart1"/>
    <dgm:cxn modelId="{9C4D8E08-A21A-4664-8D7C-C4A96ED4FB8D}" type="presOf" srcId="{13D52E47-1771-4E22-9966-0C39F4397E6F}" destId="{07333F84-9B52-44F2-9796-87632309886D}" srcOrd="1" destOrd="0" presId="urn:microsoft.com/office/officeart/2005/8/layout/orgChart1"/>
    <dgm:cxn modelId="{18C272D4-B5DE-4A8A-AA53-9C090A3E7D03}" srcId="{B78049A8-E11E-4339-85BF-25F9F638B128}" destId="{F5FF7051-3885-4064-B694-2989733DB36D}" srcOrd="1" destOrd="0" parTransId="{5E93C696-D15E-4F5A-AF4A-1D22702726FF}" sibTransId="{9918E680-50FA-4A4C-B873-FF52747D6A49}"/>
    <dgm:cxn modelId="{354DAED0-32B0-405B-90D0-6E50B7EFB5A3}" type="presOf" srcId="{2148E25F-390F-4170-B99F-69186591BE81}" destId="{F2C6C8CF-7330-4FF4-B9F2-2BAC4C6FB575}" srcOrd="0" destOrd="0" presId="urn:microsoft.com/office/officeart/2005/8/layout/orgChart1"/>
    <dgm:cxn modelId="{A207456A-F6FB-457E-8630-968D3BFF17E0}" type="presOf" srcId="{F69AC962-F479-4007-B808-28A0F8119335}" destId="{44E0231C-4663-406A-9C9C-F5AE5F06167D}" srcOrd="1" destOrd="0" presId="urn:microsoft.com/office/officeart/2005/8/layout/orgChart1"/>
    <dgm:cxn modelId="{68F5BEFF-E69B-423F-A1B3-3B2FA24EFF7F}" srcId="{B78049A8-E11E-4339-85BF-25F9F638B128}" destId="{F69AC962-F479-4007-B808-28A0F8119335}" srcOrd="3" destOrd="0" parTransId="{A9213367-0790-48D1-B73C-002346568CAB}" sibTransId="{4827352D-A92E-4431-AF98-BAAD3F58FEE3}"/>
    <dgm:cxn modelId="{6541CCC6-61DD-4063-9E61-CE94C22FEE4D}" type="presParOf" srcId="{F2C6C8CF-7330-4FF4-B9F2-2BAC4C6FB575}" destId="{BB45BD17-ADB7-4E9A-A209-DF691592F157}" srcOrd="0" destOrd="0" presId="urn:microsoft.com/office/officeart/2005/8/layout/orgChart1"/>
    <dgm:cxn modelId="{FC870B0B-511D-4C17-971D-06B2E55990A4}" type="presParOf" srcId="{BB45BD17-ADB7-4E9A-A209-DF691592F157}" destId="{C84987F4-E096-4688-9841-A6357FAA415C}" srcOrd="0" destOrd="0" presId="urn:microsoft.com/office/officeart/2005/8/layout/orgChart1"/>
    <dgm:cxn modelId="{B1007179-24E6-4B0D-B906-C163FC4CB67F}" type="presParOf" srcId="{C84987F4-E096-4688-9841-A6357FAA415C}" destId="{1B989976-1EEB-4BC1-BDA5-36FDCF804F54}" srcOrd="0" destOrd="0" presId="urn:microsoft.com/office/officeart/2005/8/layout/orgChart1"/>
    <dgm:cxn modelId="{A810954A-4CB8-4218-92EA-8BE76EB29025}" type="presParOf" srcId="{C84987F4-E096-4688-9841-A6357FAA415C}" destId="{DC1A7955-5AB2-453B-A227-2A0D271B9D1F}" srcOrd="1" destOrd="0" presId="urn:microsoft.com/office/officeart/2005/8/layout/orgChart1"/>
    <dgm:cxn modelId="{FEBCFC91-544E-4678-A640-8FAEC955C712}" type="presParOf" srcId="{BB45BD17-ADB7-4E9A-A209-DF691592F157}" destId="{D6540DAE-0F97-4D15-96A2-EE562673C5A4}" srcOrd="1" destOrd="0" presId="urn:microsoft.com/office/officeart/2005/8/layout/orgChart1"/>
    <dgm:cxn modelId="{97EA384F-4A86-49AA-9A63-5F0D9619EB74}" type="presParOf" srcId="{D6540DAE-0F97-4D15-96A2-EE562673C5A4}" destId="{9FD897D8-95EF-4270-AB38-986B3B1A641E}" srcOrd="0" destOrd="0" presId="urn:microsoft.com/office/officeart/2005/8/layout/orgChart1"/>
    <dgm:cxn modelId="{51457B4A-90D2-4B1C-8E4D-81196392D2B5}" type="presParOf" srcId="{D6540DAE-0F97-4D15-96A2-EE562673C5A4}" destId="{517D5980-5238-4A00-BEA1-B574B50EAF00}" srcOrd="1" destOrd="0" presId="urn:microsoft.com/office/officeart/2005/8/layout/orgChart1"/>
    <dgm:cxn modelId="{309CD48A-9BA9-4914-9620-99390DDBA6F6}" type="presParOf" srcId="{517D5980-5238-4A00-BEA1-B574B50EAF00}" destId="{CD9FD2F6-A2EF-4012-B8BF-283E6EDD2C32}" srcOrd="0" destOrd="0" presId="urn:microsoft.com/office/officeart/2005/8/layout/orgChart1"/>
    <dgm:cxn modelId="{015040A7-FBA7-4B90-B66B-4A36546E92BC}" type="presParOf" srcId="{CD9FD2F6-A2EF-4012-B8BF-283E6EDD2C32}" destId="{07D7961A-0306-43C2-A25B-3B90921937EF}" srcOrd="0" destOrd="0" presId="urn:microsoft.com/office/officeart/2005/8/layout/orgChart1"/>
    <dgm:cxn modelId="{BEFD4DBC-FBDB-49AD-B69C-2A3C2E44B03E}" type="presParOf" srcId="{CD9FD2F6-A2EF-4012-B8BF-283E6EDD2C32}" destId="{07333F84-9B52-44F2-9796-87632309886D}" srcOrd="1" destOrd="0" presId="urn:microsoft.com/office/officeart/2005/8/layout/orgChart1"/>
    <dgm:cxn modelId="{9A0DA00A-AC10-4086-96F3-250EB44259D0}" type="presParOf" srcId="{517D5980-5238-4A00-BEA1-B574B50EAF00}" destId="{CFF29281-5A08-4B6C-A237-68CE2016DD69}" srcOrd="1" destOrd="0" presId="urn:microsoft.com/office/officeart/2005/8/layout/orgChart1"/>
    <dgm:cxn modelId="{D2C294B2-7D91-4FD7-829B-801FF0EF4E0D}" type="presParOf" srcId="{517D5980-5238-4A00-BEA1-B574B50EAF00}" destId="{6157CB83-8EBF-4465-847E-CB0E875B8C2F}" srcOrd="2" destOrd="0" presId="urn:microsoft.com/office/officeart/2005/8/layout/orgChart1"/>
    <dgm:cxn modelId="{0CFC235F-3BDF-4C52-974C-E3401D7AB6F9}" type="presParOf" srcId="{D6540DAE-0F97-4D15-96A2-EE562673C5A4}" destId="{38E3B999-DC63-4AFD-922E-2189C31F36ED}" srcOrd="2" destOrd="0" presId="urn:microsoft.com/office/officeart/2005/8/layout/orgChart1"/>
    <dgm:cxn modelId="{A3F532B9-6B0B-44C3-BE74-546ED29A15D4}" type="presParOf" srcId="{D6540DAE-0F97-4D15-96A2-EE562673C5A4}" destId="{7F59EECE-9CA2-4311-A241-10D4A6622299}" srcOrd="3" destOrd="0" presId="urn:microsoft.com/office/officeart/2005/8/layout/orgChart1"/>
    <dgm:cxn modelId="{48E0D3A1-A5D2-4906-BFD6-B8DD4818AFCB}" type="presParOf" srcId="{7F59EECE-9CA2-4311-A241-10D4A6622299}" destId="{B55FAC5E-53FE-4AFD-9B45-C71F0A991680}" srcOrd="0" destOrd="0" presId="urn:microsoft.com/office/officeart/2005/8/layout/orgChart1"/>
    <dgm:cxn modelId="{5FB3A336-436E-4675-8915-388AA5953F1D}" type="presParOf" srcId="{B55FAC5E-53FE-4AFD-9B45-C71F0A991680}" destId="{42C6C835-2CB7-4857-BF0B-C62D6ADC24E1}" srcOrd="0" destOrd="0" presId="urn:microsoft.com/office/officeart/2005/8/layout/orgChart1"/>
    <dgm:cxn modelId="{909D8B9D-5086-4AB3-84C1-7279CB666C09}" type="presParOf" srcId="{B55FAC5E-53FE-4AFD-9B45-C71F0A991680}" destId="{2AD85CB3-087B-4213-97DF-5611B1E37107}" srcOrd="1" destOrd="0" presId="urn:microsoft.com/office/officeart/2005/8/layout/orgChart1"/>
    <dgm:cxn modelId="{BBD6D359-ED74-44C8-8C31-B2253BD1C2AF}" type="presParOf" srcId="{7F59EECE-9CA2-4311-A241-10D4A6622299}" destId="{DE72D3B1-993D-486E-9090-E0E70F46EFFE}" srcOrd="1" destOrd="0" presId="urn:microsoft.com/office/officeart/2005/8/layout/orgChart1"/>
    <dgm:cxn modelId="{1E7ECFD6-A1B3-4D90-8D8D-EDEC4E4D0900}" type="presParOf" srcId="{7F59EECE-9CA2-4311-A241-10D4A6622299}" destId="{604A89E7-B0C7-421A-A925-79356CBA881D}" srcOrd="2" destOrd="0" presId="urn:microsoft.com/office/officeart/2005/8/layout/orgChart1"/>
    <dgm:cxn modelId="{52813E87-0A42-4C39-86B5-000B1935A020}" type="presParOf" srcId="{D6540DAE-0F97-4D15-96A2-EE562673C5A4}" destId="{F1FBEFC4-1980-4F7B-A4B5-61CBF0F93A00}" srcOrd="4" destOrd="0" presId="urn:microsoft.com/office/officeart/2005/8/layout/orgChart1"/>
    <dgm:cxn modelId="{6EC447F3-06CC-4295-8770-2B5FCE943B1B}" type="presParOf" srcId="{D6540DAE-0F97-4D15-96A2-EE562673C5A4}" destId="{900D0578-6849-46BC-83C1-05EC85061091}" srcOrd="5" destOrd="0" presId="urn:microsoft.com/office/officeart/2005/8/layout/orgChart1"/>
    <dgm:cxn modelId="{B57BD7F4-BC8D-4A55-8A34-8CBBF7199DC0}" type="presParOf" srcId="{900D0578-6849-46BC-83C1-05EC85061091}" destId="{4866429F-F046-4274-B11B-BB3D73B2A8A3}" srcOrd="0" destOrd="0" presId="urn:microsoft.com/office/officeart/2005/8/layout/orgChart1"/>
    <dgm:cxn modelId="{FBA2B7D1-1AFF-4E0F-B24F-1173B36164DE}" type="presParOf" srcId="{4866429F-F046-4274-B11B-BB3D73B2A8A3}" destId="{1B8783BB-91BE-4381-AC95-5BADB4C909E5}" srcOrd="0" destOrd="0" presId="urn:microsoft.com/office/officeart/2005/8/layout/orgChart1"/>
    <dgm:cxn modelId="{3295750C-2F64-436A-91D5-BC94F030BD0C}" type="presParOf" srcId="{4866429F-F046-4274-B11B-BB3D73B2A8A3}" destId="{40FD17DE-BFD9-428B-B000-632AB41FE896}" srcOrd="1" destOrd="0" presId="urn:microsoft.com/office/officeart/2005/8/layout/orgChart1"/>
    <dgm:cxn modelId="{2B0D3933-36E3-4521-8EE9-8734D5EDB49D}" type="presParOf" srcId="{900D0578-6849-46BC-83C1-05EC85061091}" destId="{C79CA87F-4EBA-42A1-B722-B72DE2B7C869}" srcOrd="1" destOrd="0" presId="urn:microsoft.com/office/officeart/2005/8/layout/orgChart1"/>
    <dgm:cxn modelId="{C4AD16C6-8EED-4ED4-A801-0D136DF1A0EC}" type="presParOf" srcId="{900D0578-6849-46BC-83C1-05EC85061091}" destId="{062DE9C9-1ABD-41AC-AD4F-56D22F62767C}" srcOrd="2" destOrd="0" presId="urn:microsoft.com/office/officeart/2005/8/layout/orgChart1"/>
    <dgm:cxn modelId="{F3709C85-5490-4DCB-A775-136A11B3E560}" type="presParOf" srcId="{D6540DAE-0F97-4D15-96A2-EE562673C5A4}" destId="{1562923B-12CB-4EC6-85C1-63DA39E4B11F}" srcOrd="6" destOrd="0" presId="urn:microsoft.com/office/officeart/2005/8/layout/orgChart1"/>
    <dgm:cxn modelId="{FE492A49-4B92-47FC-B686-26A04D5740A5}" type="presParOf" srcId="{D6540DAE-0F97-4D15-96A2-EE562673C5A4}" destId="{3F554738-5E73-497B-8CD2-E1DD9E67555F}" srcOrd="7" destOrd="0" presId="urn:microsoft.com/office/officeart/2005/8/layout/orgChart1"/>
    <dgm:cxn modelId="{EA681420-101F-425F-A99F-1AF12659EA16}" type="presParOf" srcId="{3F554738-5E73-497B-8CD2-E1DD9E67555F}" destId="{417F3F68-44FB-4A97-9703-7CFEC70E0453}" srcOrd="0" destOrd="0" presId="urn:microsoft.com/office/officeart/2005/8/layout/orgChart1"/>
    <dgm:cxn modelId="{59B7C0D6-39B0-46DF-9EBF-4D76F0F728A9}" type="presParOf" srcId="{417F3F68-44FB-4A97-9703-7CFEC70E0453}" destId="{6947F07C-BE30-4DC1-B66F-D64BF86E1D11}" srcOrd="0" destOrd="0" presId="urn:microsoft.com/office/officeart/2005/8/layout/orgChart1"/>
    <dgm:cxn modelId="{D36FAE48-B94E-48D4-B579-5CF1EAA36B74}" type="presParOf" srcId="{417F3F68-44FB-4A97-9703-7CFEC70E0453}" destId="{44E0231C-4663-406A-9C9C-F5AE5F06167D}" srcOrd="1" destOrd="0" presId="urn:microsoft.com/office/officeart/2005/8/layout/orgChart1"/>
    <dgm:cxn modelId="{56F6D5E9-F5B9-4B25-80B6-ADA521DFCA9A}" type="presParOf" srcId="{3F554738-5E73-497B-8CD2-E1DD9E67555F}" destId="{DCF9D1A6-9F5B-46D1-B3FB-90C4A9BD32A6}" srcOrd="1" destOrd="0" presId="urn:microsoft.com/office/officeart/2005/8/layout/orgChart1"/>
    <dgm:cxn modelId="{0AB42F7C-A6A5-4C79-9654-39AA03A9D765}" type="presParOf" srcId="{3F554738-5E73-497B-8CD2-E1DD9E67555F}" destId="{B3A505EB-B8FD-4D74-87CA-E2BE91BFC7CF}" srcOrd="2" destOrd="0" presId="urn:microsoft.com/office/officeart/2005/8/layout/orgChart1"/>
    <dgm:cxn modelId="{376A357C-AFAF-48CE-9D47-6F281EBF1DA3}" type="presParOf" srcId="{BB45BD17-ADB7-4E9A-A209-DF691592F157}" destId="{D5057676-F6E2-4909-BC32-FA9A36ADE2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C13A86-7C41-4A72-B61D-70980EC92D1F}" type="doc">
      <dgm:prSet loTypeId="urn:microsoft.com/office/officeart/2005/8/layout/hierarchy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9D75CAE5-730A-4D24-95DB-CD01F5941109}">
      <dgm:prSet phldrT="[Text]" custT="1"/>
      <dgm:spPr/>
      <dgm:t>
        <a:bodyPr/>
        <a:lstStyle/>
        <a:p>
          <a:pPr rtl="1"/>
          <a:r>
            <a:rPr lang="fa-IR" sz="4000" b="1" dirty="0" smtClean="0">
              <a:cs typeface="B Nazanin" panose="00000400000000000000" pitchFamily="2" charset="-78"/>
            </a:rPr>
            <a:t>اشکال دیدگاهی و نگرشی</a:t>
          </a:r>
          <a:endParaRPr lang="fa-IR" sz="4000" b="1" dirty="0"/>
        </a:p>
      </dgm:t>
    </dgm:pt>
    <dgm:pt modelId="{BE915F9E-3608-4592-B074-07CD866F6F91}" type="parTrans" cxnId="{516AF8FD-FE5E-4E6B-9491-E50CE54F103B}">
      <dgm:prSet/>
      <dgm:spPr/>
      <dgm:t>
        <a:bodyPr/>
        <a:lstStyle/>
        <a:p>
          <a:pPr rtl="1"/>
          <a:endParaRPr lang="fa-IR" sz="2400"/>
        </a:p>
      </dgm:t>
    </dgm:pt>
    <dgm:pt modelId="{442B29A5-A0AF-4E20-A3A7-BE231096D12B}" type="sibTrans" cxnId="{516AF8FD-FE5E-4E6B-9491-E50CE54F103B}">
      <dgm:prSet/>
      <dgm:spPr/>
      <dgm:t>
        <a:bodyPr/>
        <a:lstStyle/>
        <a:p>
          <a:pPr rtl="1"/>
          <a:endParaRPr lang="fa-IR" sz="2400"/>
        </a:p>
      </dgm:t>
    </dgm:pt>
    <dgm:pt modelId="{CF99235F-237A-40C8-A021-97C8139D4A57}">
      <dgm:prSet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روایات جعلی نشات گرفته از دوران سقیفه و بوجود آمدن مساجد رجالی</a:t>
          </a:r>
          <a:endParaRPr lang="fa-IR" sz="2400" b="1" dirty="0"/>
        </a:p>
      </dgm:t>
    </dgm:pt>
    <dgm:pt modelId="{CABA0983-A00D-4645-99CE-DF0D12092F73}" type="parTrans" cxnId="{CD4530A4-EBE3-4E99-BE67-700F6DC3E1F4}">
      <dgm:prSet/>
      <dgm:spPr/>
      <dgm:t>
        <a:bodyPr/>
        <a:lstStyle/>
        <a:p>
          <a:pPr rtl="1"/>
          <a:endParaRPr lang="fa-IR" sz="2400"/>
        </a:p>
      </dgm:t>
    </dgm:pt>
    <dgm:pt modelId="{7A80EDEC-361B-4790-A6AD-BC717DCD9AD0}" type="sibTrans" cxnId="{CD4530A4-EBE3-4E99-BE67-700F6DC3E1F4}">
      <dgm:prSet/>
      <dgm:spPr/>
      <dgm:t>
        <a:bodyPr/>
        <a:lstStyle/>
        <a:p>
          <a:pPr rtl="1"/>
          <a:endParaRPr lang="fa-IR" sz="2400"/>
        </a:p>
      </dgm:t>
    </dgm:pt>
    <dgm:pt modelId="{329FFF92-AC6B-401A-8A5E-3F503442730C}">
      <dgm:prSet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sz="2800" b="1" dirty="0" smtClean="0">
              <a:cs typeface="B Nazanin" pitchFamily="2" charset="-78"/>
            </a:rPr>
            <a:t>نگاهی</a:t>
          </a:r>
          <a:r>
            <a:rPr lang="fa-IR" sz="2800" b="1" baseline="0" dirty="0" smtClean="0">
              <a:cs typeface="B Nazanin" pitchFamily="2" charset="-78"/>
            </a:rPr>
            <a:t> به تاریخ زندگی پیامبر (ص) و ائمه(ع)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fa-IR" sz="1600" b="1" baseline="0" dirty="0" smtClean="0">
              <a:solidFill>
                <a:schemeClr val="accent1">
                  <a:lumMod val="75000"/>
                </a:schemeClr>
              </a:solidFill>
              <a:cs typeface="B Nazanin" pitchFamily="2" charset="-78"/>
            </a:rPr>
            <a:t>مسجد نبوی، باب النساء داشته و حضرت زهرا (س) در مسجد خطبه خوانی می کرد.</a:t>
          </a:r>
          <a:endParaRPr lang="fa-IR" sz="1600" b="1" dirty="0">
            <a:solidFill>
              <a:schemeClr val="accent1">
                <a:lumMod val="75000"/>
              </a:schemeClr>
            </a:solidFill>
            <a:cs typeface="B Nazanin" pitchFamily="2" charset="-78"/>
          </a:endParaRPr>
        </a:p>
      </dgm:t>
    </dgm:pt>
    <dgm:pt modelId="{738AC6BC-CE14-4DEF-8FE6-10722A707944}" type="parTrans" cxnId="{48E86610-1CA0-4FDD-AA12-C8F1D86AF269}">
      <dgm:prSet/>
      <dgm:spPr/>
      <dgm:t>
        <a:bodyPr/>
        <a:lstStyle/>
        <a:p>
          <a:pPr rtl="1"/>
          <a:endParaRPr lang="fa-IR" sz="2400"/>
        </a:p>
      </dgm:t>
    </dgm:pt>
    <dgm:pt modelId="{D250283E-52DA-44B3-8CEE-ECF2BF969B35}" type="sibTrans" cxnId="{48E86610-1CA0-4FDD-AA12-C8F1D86AF269}">
      <dgm:prSet/>
      <dgm:spPr/>
      <dgm:t>
        <a:bodyPr/>
        <a:lstStyle/>
        <a:p>
          <a:pPr rtl="1"/>
          <a:endParaRPr lang="fa-IR" sz="2400"/>
        </a:p>
      </dgm:t>
    </dgm:pt>
    <dgm:pt modelId="{F12FBE7B-019F-4357-A6A4-22A741F27A68}">
      <dgm:prSet custT="1"/>
      <dgm:spPr/>
      <dgm:t>
        <a:bodyPr/>
        <a:lstStyle/>
        <a:p>
          <a:pPr rtl="1"/>
          <a:r>
            <a:rPr lang="fa-IR" sz="2800" b="1" dirty="0" smtClean="0">
              <a:cs typeface="B Nazanin" pitchFamily="2" charset="-78"/>
            </a:rPr>
            <a:t>حضور در حاشیه بانوان در مسجد در نقطه مقابل حضور فعال</a:t>
          </a:r>
          <a:endParaRPr lang="fa-IR" sz="2800" b="1" dirty="0">
            <a:cs typeface="B Nazanin" pitchFamily="2" charset="-78"/>
          </a:endParaRPr>
        </a:p>
      </dgm:t>
    </dgm:pt>
    <dgm:pt modelId="{32895C19-CD5F-4B61-B238-5F8B6A0DAAC3}" type="parTrans" cxnId="{15A5659D-98DF-472C-A10F-4D9B06B9C78B}">
      <dgm:prSet/>
      <dgm:spPr/>
      <dgm:t>
        <a:bodyPr/>
        <a:lstStyle/>
        <a:p>
          <a:pPr rtl="1"/>
          <a:endParaRPr lang="fa-IR" sz="2400"/>
        </a:p>
      </dgm:t>
    </dgm:pt>
    <dgm:pt modelId="{84266286-ECA4-438F-B4A4-742F21EFDF00}" type="sibTrans" cxnId="{15A5659D-98DF-472C-A10F-4D9B06B9C78B}">
      <dgm:prSet/>
      <dgm:spPr/>
      <dgm:t>
        <a:bodyPr/>
        <a:lstStyle/>
        <a:p>
          <a:pPr rtl="1"/>
          <a:endParaRPr lang="fa-IR" sz="2400"/>
        </a:p>
      </dgm:t>
    </dgm:pt>
    <dgm:pt modelId="{FF8F4067-5F9D-4C6D-BBFA-42C448E92255}" type="pres">
      <dgm:prSet presAssocID="{D3C13A86-7C41-4A72-B61D-70980EC92D1F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5ED5C6C-31A5-4D97-A25C-215B0751BCBF}" type="pres">
      <dgm:prSet presAssocID="{9D75CAE5-730A-4D24-95DB-CD01F5941109}" presName="root" presStyleCnt="0"/>
      <dgm:spPr/>
      <dgm:t>
        <a:bodyPr/>
        <a:lstStyle/>
        <a:p>
          <a:pPr rtl="1"/>
          <a:endParaRPr lang="fa-IR"/>
        </a:p>
      </dgm:t>
    </dgm:pt>
    <dgm:pt modelId="{81800E8C-79BD-4A6A-A8A1-55A00172B8EB}" type="pres">
      <dgm:prSet presAssocID="{9D75CAE5-730A-4D24-95DB-CD01F5941109}" presName="rootComposite" presStyleCnt="0"/>
      <dgm:spPr/>
      <dgm:t>
        <a:bodyPr/>
        <a:lstStyle/>
        <a:p>
          <a:pPr rtl="1"/>
          <a:endParaRPr lang="fa-IR"/>
        </a:p>
      </dgm:t>
    </dgm:pt>
    <dgm:pt modelId="{23E7DC84-75AC-4318-BCB2-B1CE030B130A}" type="pres">
      <dgm:prSet presAssocID="{9D75CAE5-730A-4D24-95DB-CD01F5941109}" presName="rootText" presStyleLbl="node1" presStyleIdx="0" presStyleCnt="1" custScaleX="462030"/>
      <dgm:spPr/>
      <dgm:t>
        <a:bodyPr/>
        <a:lstStyle/>
        <a:p>
          <a:pPr rtl="1"/>
          <a:endParaRPr lang="fa-IR"/>
        </a:p>
      </dgm:t>
    </dgm:pt>
    <dgm:pt modelId="{78191448-C94E-4AB7-9D7B-DE3ECD0EBC01}" type="pres">
      <dgm:prSet presAssocID="{9D75CAE5-730A-4D24-95DB-CD01F5941109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AECE1A51-316D-4151-B40D-E1DEC75688DC}" type="pres">
      <dgm:prSet presAssocID="{9D75CAE5-730A-4D24-95DB-CD01F5941109}" presName="childShape" presStyleCnt="0"/>
      <dgm:spPr/>
      <dgm:t>
        <a:bodyPr/>
        <a:lstStyle/>
        <a:p>
          <a:pPr rtl="1"/>
          <a:endParaRPr lang="fa-IR"/>
        </a:p>
      </dgm:t>
    </dgm:pt>
    <dgm:pt modelId="{B4A0FE5D-40B5-4ACC-9E4A-D74033809D55}" type="pres">
      <dgm:prSet presAssocID="{CABA0983-A00D-4645-99CE-DF0D12092F73}" presName="Name13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9A32B09-0628-4031-9969-E06FA5BB8511}" type="pres">
      <dgm:prSet presAssocID="{CF99235F-237A-40C8-A021-97C8139D4A57}" presName="childText" presStyleLbl="bgAcc1" presStyleIdx="0" presStyleCnt="3" custScaleX="3714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C7CD752-BF9C-42E8-B7EA-3399B3C1AD94}" type="pres">
      <dgm:prSet presAssocID="{738AC6BC-CE14-4DEF-8FE6-10722A707944}" presName="Name13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7D140DA2-1731-421D-987B-21AB1FCCF388}" type="pres">
      <dgm:prSet presAssocID="{329FFF92-AC6B-401A-8A5E-3F503442730C}" presName="childText" presStyleLbl="bgAcc1" presStyleIdx="1" presStyleCnt="3" custScaleX="37230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B3F365-F1E0-4E45-AEE6-D9A99E5BA0DB}" type="pres">
      <dgm:prSet presAssocID="{32895C19-CD5F-4B61-B238-5F8B6A0DAAC3}" presName="Name13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5FD2E53-D08D-417C-A7EB-F4B802EE8610}" type="pres">
      <dgm:prSet presAssocID="{F12FBE7B-019F-4357-A6A4-22A741F27A68}" presName="childText" presStyleLbl="bgAcc1" presStyleIdx="2" presStyleCnt="3" custScaleX="3703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33E43BD-9CF3-4E77-899E-80BF168B32B7}" type="presOf" srcId="{9D75CAE5-730A-4D24-95DB-CD01F5941109}" destId="{23E7DC84-75AC-4318-BCB2-B1CE030B130A}" srcOrd="0" destOrd="0" presId="urn:microsoft.com/office/officeart/2005/8/layout/hierarchy3"/>
    <dgm:cxn modelId="{C5C0B5D5-4FA9-4B64-A0AD-54342594A11A}" type="presOf" srcId="{CABA0983-A00D-4645-99CE-DF0D12092F73}" destId="{B4A0FE5D-40B5-4ACC-9E4A-D74033809D55}" srcOrd="0" destOrd="0" presId="urn:microsoft.com/office/officeart/2005/8/layout/hierarchy3"/>
    <dgm:cxn modelId="{797FF599-66B5-4DCB-83AD-8815BB3827C0}" type="presOf" srcId="{CF99235F-237A-40C8-A021-97C8139D4A57}" destId="{C9A32B09-0628-4031-9969-E06FA5BB8511}" srcOrd="0" destOrd="0" presId="urn:microsoft.com/office/officeart/2005/8/layout/hierarchy3"/>
    <dgm:cxn modelId="{6BB01E69-3670-46AC-A308-E3E590636456}" type="presOf" srcId="{F12FBE7B-019F-4357-A6A4-22A741F27A68}" destId="{45FD2E53-D08D-417C-A7EB-F4B802EE8610}" srcOrd="0" destOrd="0" presId="urn:microsoft.com/office/officeart/2005/8/layout/hierarchy3"/>
    <dgm:cxn modelId="{15A5659D-98DF-472C-A10F-4D9B06B9C78B}" srcId="{9D75CAE5-730A-4D24-95DB-CD01F5941109}" destId="{F12FBE7B-019F-4357-A6A4-22A741F27A68}" srcOrd="2" destOrd="0" parTransId="{32895C19-CD5F-4B61-B238-5F8B6A0DAAC3}" sibTransId="{84266286-ECA4-438F-B4A4-742F21EFDF00}"/>
    <dgm:cxn modelId="{1607CFAA-4DB1-4D60-91E3-DEE19CF042B8}" type="presOf" srcId="{D3C13A86-7C41-4A72-B61D-70980EC92D1F}" destId="{FF8F4067-5F9D-4C6D-BBFA-42C448E92255}" srcOrd="0" destOrd="0" presId="urn:microsoft.com/office/officeart/2005/8/layout/hierarchy3"/>
    <dgm:cxn modelId="{48E86610-1CA0-4FDD-AA12-C8F1D86AF269}" srcId="{9D75CAE5-730A-4D24-95DB-CD01F5941109}" destId="{329FFF92-AC6B-401A-8A5E-3F503442730C}" srcOrd="1" destOrd="0" parTransId="{738AC6BC-CE14-4DEF-8FE6-10722A707944}" sibTransId="{D250283E-52DA-44B3-8CEE-ECF2BF969B35}"/>
    <dgm:cxn modelId="{D729AE22-60FD-4710-B0E7-D6BC0952B270}" type="presOf" srcId="{9D75CAE5-730A-4D24-95DB-CD01F5941109}" destId="{78191448-C94E-4AB7-9D7B-DE3ECD0EBC01}" srcOrd="1" destOrd="0" presId="urn:microsoft.com/office/officeart/2005/8/layout/hierarchy3"/>
    <dgm:cxn modelId="{516AF8FD-FE5E-4E6B-9491-E50CE54F103B}" srcId="{D3C13A86-7C41-4A72-B61D-70980EC92D1F}" destId="{9D75CAE5-730A-4D24-95DB-CD01F5941109}" srcOrd="0" destOrd="0" parTransId="{BE915F9E-3608-4592-B074-07CD866F6F91}" sibTransId="{442B29A5-A0AF-4E20-A3A7-BE231096D12B}"/>
    <dgm:cxn modelId="{332495E6-10F5-4A96-8EBA-D46DD07B1D93}" type="presOf" srcId="{738AC6BC-CE14-4DEF-8FE6-10722A707944}" destId="{1C7CD752-BF9C-42E8-B7EA-3399B3C1AD94}" srcOrd="0" destOrd="0" presId="urn:microsoft.com/office/officeart/2005/8/layout/hierarchy3"/>
    <dgm:cxn modelId="{CD4530A4-EBE3-4E99-BE67-700F6DC3E1F4}" srcId="{9D75CAE5-730A-4D24-95DB-CD01F5941109}" destId="{CF99235F-237A-40C8-A021-97C8139D4A57}" srcOrd="0" destOrd="0" parTransId="{CABA0983-A00D-4645-99CE-DF0D12092F73}" sibTransId="{7A80EDEC-361B-4790-A6AD-BC717DCD9AD0}"/>
    <dgm:cxn modelId="{0A7EC7F4-E817-403F-BE20-8865B0837972}" type="presOf" srcId="{32895C19-CD5F-4B61-B238-5F8B6A0DAAC3}" destId="{45B3F365-F1E0-4E45-AEE6-D9A99E5BA0DB}" srcOrd="0" destOrd="0" presId="urn:microsoft.com/office/officeart/2005/8/layout/hierarchy3"/>
    <dgm:cxn modelId="{B2E2D3F9-432A-4F7E-93F0-ED7BE3C187B0}" type="presOf" srcId="{329FFF92-AC6B-401A-8A5E-3F503442730C}" destId="{7D140DA2-1731-421D-987B-21AB1FCCF388}" srcOrd="0" destOrd="0" presId="urn:microsoft.com/office/officeart/2005/8/layout/hierarchy3"/>
    <dgm:cxn modelId="{C13333E9-1907-40B7-B71C-58282F9F306E}" type="presParOf" srcId="{FF8F4067-5F9D-4C6D-BBFA-42C448E92255}" destId="{35ED5C6C-31A5-4D97-A25C-215B0751BCBF}" srcOrd="0" destOrd="0" presId="urn:microsoft.com/office/officeart/2005/8/layout/hierarchy3"/>
    <dgm:cxn modelId="{9E528E15-A296-46BB-8B19-C8382BDA2BA0}" type="presParOf" srcId="{35ED5C6C-31A5-4D97-A25C-215B0751BCBF}" destId="{81800E8C-79BD-4A6A-A8A1-55A00172B8EB}" srcOrd="0" destOrd="0" presId="urn:microsoft.com/office/officeart/2005/8/layout/hierarchy3"/>
    <dgm:cxn modelId="{E34E78AC-8C76-426B-A1B4-ECA4265ECD5C}" type="presParOf" srcId="{81800E8C-79BD-4A6A-A8A1-55A00172B8EB}" destId="{23E7DC84-75AC-4318-BCB2-B1CE030B130A}" srcOrd="0" destOrd="0" presId="urn:microsoft.com/office/officeart/2005/8/layout/hierarchy3"/>
    <dgm:cxn modelId="{E80D5C39-8684-408D-950D-662F4F53B11B}" type="presParOf" srcId="{81800E8C-79BD-4A6A-A8A1-55A00172B8EB}" destId="{78191448-C94E-4AB7-9D7B-DE3ECD0EBC01}" srcOrd="1" destOrd="0" presId="urn:microsoft.com/office/officeart/2005/8/layout/hierarchy3"/>
    <dgm:cxn modelId="{B1223FE4-7D6D-47C4-9697-32BCC1BD0393}" type="presParOf" srcId="{35ED5C6C-31A5-4D97-A25C-215B0751BCBF}" destId="{AECE1A51-316D-4151-B40D-E1DEC75688DC}" srcOrd="1" destOrd="0" presId="urn:microsoft.com/office/officeart/2005/8/layout/hierarchy3"/>
    <dgm:cxn modelId="{B529AD0D-92B8-4E4F-855A-1E26FF7BBD33}" type="presParOf" srcId="{AECE1A51-316D-4151-B40D-E1DEC75688DC}" destId="{B4A0FE5D-40B5-4ACC-9E4A-D74033809D55}" srcOrd="0" destOrd="0" presId="urn:microsoft.com/office/officeart/2005/8/layout/hierarchy3"/>
    <dgm:cxn modelId="{A1084A3E-6727-417E-953D-15B138C3807F}" type="presParOf" srcId="{AECE1A51-316D-4151-B40D-E1DEC75688DC}" destId="{C9A32B09-0628-4031-9969-E06FA5BB8511}" srcOrd="1" destOrd="0" presId="urn:microsoft.com/office/officeart/2005/8/layout/hierarchy3"/>
    <dgm:cxn modelId="{83078EDC-4DE1-4A9C-A4AF-407AF7A3FA20}" type="presParOf" srcId="{AECE1A51-316D-4151-B40D-E1DEC75688DC}" destId="{1C7CD752-BF9C-42E8-B7EA-3399B3C1AD94}" srcOrd="2" destOrd="0" presId="urn:microsoft.com/office/officeart/2005/8/layout/hierarchy3"/>
    <dgm:cxn modelId="{EF5200AD-B185-48DA-9FC5-771881FA5C63}" type="presParOf" srcId="{AECE1A51-316D-4151-B40D-E1DEC75688DC}" destId="{7D140DA2-1731-421D-987B-21AB1FCCF388}" srcOrd="3" destOrd="0" presId="urn:microsoft.com/office/officeart/2005/8/layout/hierarchy3"/>
    <dgm:cxn modelId="{F70618A6-755B-46E8-BE62-32E5F0A615E2}" type="presParOf" srcId="{AECE1A51-316D-4151-B40D-E1DEC75688DC}" destId="{45B3F365-F1E0-4E45-AEE6-D9A99E5BA0DB}" srcOrd="4" destOrd="0" presId="urn:microsoft.com/office/officeart/2005/8/layout/hierarchy3"/>
    <dgm:cxn modelId="{BA5C3D3A-B418-4A4A-AD0B-A568ABE14B49}" type="presParOf" srcId="{AECE1A51-316D-4151-B40D-E1DEC75688DC}" destId="{45FD2E53-D08D-417C-A7EB-F4B802EE861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C13A86-7C41-4A72-B61D-70980EC92D1F}" type="doc">
      <dgm:prSet loTypeId="urn:microsoft.com/office/officeart/2005/8/layout/hierarchy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9D75CAE5-730A-4D24-95DB-CD01F5941109}">
      <dgm:prSet phldrT="[Text]" custT="1"/>
      <dgm:spPr/>
      <dgm:t>
        <a:bodyPr/>
        <a:lstStyle/>
        <a:p>
          <a:pPr rtl="1"/>
          <a:r>
            <a:rPr lang="fa-IR" sz="4000" b="1" dirty="0" smtClean="0">
              <a:cs typeface="B Nazanin" panose="00000400000000000000" pitchFamily="2" charset="-78"/>
            </a:rPr>
            <a:t>ضعف و مشکل کالبدی</a:t>
          </a:r>
          <a:endParaRPr lang="fa-IR" sz="4000" b="1" dirty="0"/>
        </a:p>
      </dgm:t>
    </dgm:pt>
    <dgm:pt modelId="{BE915F9E-3608-4592-B074-07CD866F6F91}" type="parTrans" cxnId="{516AF8FD-FE5E-4E6B-9491-E50CE54F103B}">
      <dgm:prSet/>
      <dgm:spPr/>
      <dgm:t>
        <a:bodyPr/>
        <a:lstStyle/>
        <a:p>
          <a:pPr rtl="1"/>
          <a:endParaRPr lang="fa-IR" sz="2400"/>
        </a:p>
      </dgm:t>
    </dgm:pt>
    <dgm:pt modelId="{442B29A5-A0AF-4E20-A3A7-BE231096D12B}" type="sibTrans" cxnId="{516AF8FD-FE5E-4E6B-9491-E50CE54F103B}">
      <dgm:prSet/>
      <dgm:spPr/>
      <dgm:t>
        <a:bodyPr/>
        <a:lstStyle/>
        <a:p>
          <a:pPr rtl="1"/>
          <a:endParaRPr lang="fa-IR" sz="2400"/>
        </a:p>
      </dgm:t>
    </dgm:pt>
    <dgm:pt modelId="{DCDDC1B0-B6E2-43F8-BA14-F67D4909FB2A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ناشی از ضعف نگرشی و دیدگاهی است.</a:t>
          </a:r>
          <a:endParaRPr lang="fa-IR" sz="2400" b="1" dirty="0"/>
        </a:p>
      </dgm:t>
    </dgm:pt>
    <dgm:pt modelId="{E7B1E879-7F4E-4A39-AC1C-B7477BCEDB0B}" type="parTrans" cxnId="{45909688-6D4C-4F61-ADCF-CBEA849AD9DE}">
      <dgm:prSet/>
      <dgm:spPr/>
      <dgm:t>
        <a:bodyPr/>
        <a:lstStyle/>
        <a:p>
          <a:pPr rtl="1"/>
          <a:endParaRPr lang="fa-IR" sz="2400"/>
        </a:p>
      </dgm:t>
    </dgm:pt>
    <dgm:pt modelId="{810DF293-E5AE-4152-B53F-458E8EBBAAFF}" type="sibTrans" cxnId="{45909688-6D4C-4F61-ADCF-CBEA849AD9DE}">
      <dgm:prSet/>
      <dgm:spPr/>
      <dgm:t>
        <a:bodyPr/>
        <a:lstStyle/>
        <a:p>
          <a:pPr rtl="1"/>
          <a:endParaRPr lang="fa-IR" sz="2400"/>
        </a:p>
      </dgm:t>
    </dgm:pt>
    <dgm:pt modelId="{7867098F-C5EE-4C19-B737-1DF73374DCF6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ناشی از معماری غلط است.</a:t>
          </a:r>
          <a:endParaRPr lang="fa-IR" sz="2400" b="1" dirty="0"/>
        </a:p>
      </dgm:t>
    </dgm:pt>
    <dgm:pt modelId="{B956BB66-45FA-46CE-A5E0-773894319B92}" type="parTrans" cxnId="{20867544-C38E-4811-8AD5-9454124A312D}">
      <dgm:prSet/>
      <dgm:spPr/>
      <dgm:t>
        <a:bodyPr/>
        <a:lstStyle/>
        <a:p>
          <a:pPr rtl="1"/>
          <a:endParaRPr lang="fa-IR" sz="2400"/>
        </a:p>
      </dgm:t>
    </dgm:pt>
    <dgm:pt modelId="{E0D53888-33FB-4F73-B12A-D900A05A42D3}" type="sibTrans" cxnId="{20867544-C38E-4811-8AD5-9454124A312D}">
      <dgm:prSet/>
      <dgm:spPr/>
      <dgm:t>
        <a:bodyPr/>
        <a:lstStyle/>
        <a:p>
          <a:pPr rtl="1"/>
          <a:endParaRPr lang="fa-IR" sz="2400"/>
        </a:p>
      </dgm:t>
    </dgm:pt>
    <dgm:pt modelId="{CF99235F-237A-40C8-A021-97C8139D4A57}">
      <dgm:prSet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ناشی از بی سلیقه گی است.</a:t>
          </a:r>
          <a:endParaRPr lang="fa-IR" sz="2400" b="1" dirty="0"/>
        </a:p>
      </dgm:t>
    </dgm:pt>
    <dgm:pt modelId="{CABA0983-A00D-4645-99CE-DF0D12092F73}" type="parTrans" cxnId="{CD4530A4-EBE3-4E99-BE67-700F6DC3E1F4}">
      <dgm:prSet/>
      <dgm:spPr/>
      <dgm:t>
        <a:bodyPr/>
        <a:lstStyle/>
        <a:p>
          <a:pPr rtl="1"/>
          <a:endParaRPr lang="fa-IR" sz="2400"/>
        </a:p>
      </dgm:t>
    </dgm:pt>
    <dgm:pt modelId="{7A80EDEC-361B-4790-A6AD-BC717DCD9AD0}" type="sibTrans" cxnId="{CD4530A4-EBE3-4E99-BE67-700F6DC3E1F4}">
      <dgm:prSet/>
      <dgm:spPr/>
      <dgm:t>
        <a:bodyPr/>
        <a:lstStyle/>
        <a:p>
          <a:pPr rtl="1"/>
          <a:endParaRPr lang="fa-IR" sz="2400"/>
        </a:p>
      </dgm:t>
    </dgm:pt>
    <dgm:pt modelId="{329FFF92-AC6B-401A-8A5E-3F503442730C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ناشی از در نظر نگرفتن اقتضائات خاص حضور بانوان در مسجد است.</a:t>
          </a:r>
          <a:endParaRPr lang="fa-IR" sz="2000" b="1" dirty="0"/>
        </a:p>
      </dgm:t>
    </dgm:pt>
    <dgm:pt modelId="{738AC6BC-CE14-4DEF-8FE6-10722A707944}" type="parTrans" cxnId="{48E86610-1CA0-4FDD-AA12-C8F1D86AF269}">
      <dgm:prSet/>
      <dgm:spPr/>
      <dgm:t>
        <a:bodyPr/>
        <a:lstStyle/>
        <a:p>
          <a:pPr rtl="1"/>
          <a:endParaRPr lang="fa-IR" sz="2400"/>
        </a:p>
      </dgm:t>
    </dgm:pt>
    <dgm:pt modelId="{D250283E-52DA-44B3-8CEE-ECF2BF969B35}" type="sibTrans" cxnId="{48E86610-1CA0-4FDD-AA12-C8F1D86AF269}">
      <dgm:prSet/>
      <dgm:spPr/>
      <dgm:t>
        <a:bodyPr/>
        <a:lstStyle/>
        <a:p>
          <a:pPr rtl="1"/>
          <a:endParaRPr lang="fa-IR" sz="2400"/>
        </a:p>
      </dgm:t>
    </dgm:pt>
    <dgm:pt modelId="{FF8F4067-5F9D-4C6D-BBFA-42C448E92255}" type="pres">
      <dgm:prSet presAssocID="{D3C13A86-7C41-4A72-B61D-70980EC92D1F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5ED5C6C-31A5-4D97-A25C-215B0751BCBF}" type="pres">
      <dgm:prSet presAssocID="{9D75CAE5-730A-4D24-95DB-CD01F5941109}" presName="root" presStyleCnt="0"/>
      <dgm:spPr/>
      <dgm:t>
        <a:bodyPr/>
        <a:lstStyle/>
        <a:p>
          <a:pPr rtl="1"/>
          <a:endParaRPr lang="fa-IR"/>
        </a:p>
      </dgm:t>
    </dgm:pt>
    <dgm:pt modelId="{81800E8C-79BD-4A6A-A8A1-55A00172B8EB}" type="pres">
      <dgm:prSet presAssocID="{9D75CAE5-730A-4D24-95DB-CD01F5941109}" presName="rootComposite" presStyleCnt="0"/>
      <dgm:spPr/>
      <dgm:t>
        <a:bodyPr/>
        <a:lstStyle/>
        <a:p>
          <a:pPr rtl="1"/>
          <a:endParaRPr lang="fa-IR"/>
        </a:p>
      </dgm:t>
    </dgm:pt>
    <dgm:pt modelId="{23E7DC84-75AC-4318-BCB2-B1CE030B130A}" type="pres">
      <dgm:prSet presAssocID="{9D75CAE5-730A-4D24-95DB-CD01F5941109}" presName="rootText" presStyleLbl="node1" presStyleIdx="0" presStyleCnt="1" custScaleX="423171"/>
      <dgm:spPr/>
      <dgm:t>
        <a:bodyPr/>
        <a:lstStyle/>
        <a:p>
          <a:pPr rtl="1"/>
          <a:endParaRPr lang="fa-IR"/>
        </a:p>
      </dgm:t>
    </dgm:pt>
    <dgm:pt modelId="{78191448-C94E-4AB7-9D7B-DE3ECD0EBC01}" type="pres">
      <dgm:prSet presAssocID="{9D75CAE5-730A-4D24-95DB-CD01F5941109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AECE1A51-316D-4151-B40D-E1DEC75688DC}" type="pres">
      <dgm:prSet presAssocID="{9D75CAE5-730A-4D24-95DB-CD01F5941109}" presName="childShape" presStyleCnt="0"/>
      <dgm:spPr/>
      <dgm:t>
        <a:bodyPr/>
        <a:lstStyle/>
        <a:p>
          <a:pPr rtl="1"/>
          <a:endParaRPr lang="fa-IR"/>
        </a:p>
      </dgm:t>
    </dgm:pt>
    <dgm:pt modelId="{8BE7E242-6DCE-4ECB-AFE7-A10B7F7FED14}" type="pres">
      <dgm:prSet presAssocID="{E7B1E879-7F4E-4A39-AC1C-B7477BCEDB0B}" presName="Name13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A6565F22-39FF-4407-ABCE-7973C234FD15}" type="pres">
      <dgm:prSet presAssocID="{DCDDC1B0-B6E2-43F8-BA14-F67D4909FB2A}" presName="childText" presStyleLbl="bgAcc1" presStyleIdx="0" presStyleCnt="4" custScaleX="31006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56A8E4-A6A6-4834-B3ED-03D904D0DB76}" type="pres">
      <dgm:prSet presAssocID="{B956BB66-45FA-46CE-A5E0-773894319B92}" presName="Name13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E46A942A-7BD5-443C-A741-8FDEE801770D}" type="pres">
      <dgm:prSet presAssocID="{7867098F-C5EE-4C19-B737-1DF73374DCF6}" presName="childText" presStyleLbl="bgAcc1" presStyleIdx="1" presStyleCnt="4" custScaleX="31006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A0FE5D-40B5-4ACC-9E4A-D74033809D55}" type="pres">
      <dgm:prSet presAssocID="{CABA0983-A00D-4645-99CE-DF0D12092F73}" presName="Name13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C9A32B09-0628-4031-9969-E06FA5BB8511}" type="pres">
      <dgm:prSet presAssocID="{CF99235F-237A-40C8-A021-97C8139D4A57}" presName="childText" presStyleLbl="bgAcc1" presStyleIdx="2" presStyleCnt="4" custScaleX="31006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C7CD752-BF9C-42E8-B7EA-3399B3C1AD94}" type="pres">
      <dgm:prSet presAssocID="{738AC6BC-CE14-4DEF-8FE6-10722A707944}" presName="Name13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7D140DA2-1731-421D-987B-21AB1FCCF388}" type="pres">
      <dgm:prSet presAssocID="{329FFF92-AC6B-401A-8A5E-3F503442730C}" presName="childText" presStyleLbl="bgAcc1" presStyleIdx="3" presStyleCnt="4" custScaleX="31006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5D1EBE4-065C-4C7B-9631-601C3DCAA013}" type="presOf" srcId="{738AC6BC-CE14-4DEF-8FE6-10722A707944}" destId="{1C7CD752-BF9C-42E8-B7EA-3399B3C1AD94}" srcOrd="0" destOrd="0" presId="urn:microsoft.com/office/officeart/2005/8/layout/hierarchy3"/>
    <dgm:cxn modelId="{516AF8FD-FE5E-4E6B-9491-E50CE54F103B}" srcId="{D3C13A86-7C41-4A72-B61D-70980EC92D1F}" destId="{9D75CAE5-730A-4D24-95DB-CD01F5941109}" srcOrd="0" destOrd="0" parTransId="{BE915F9E-3608-4592-B074-07CD866F6F91}" sibTransId="{442B29A5-A0AF-4E20-A3A7-BE231096D12B}"/>
    <dgm:cxn modelId="{C9857295-31AB-4F54-84C6-F3FE28D94D50}" type="presOf" srcId="{9D75CAE5-730A-4D24-95DB-CD01F5941109}" destId="{78191448-C94E-4AB7-9D7B-DE3ECD0EBC01}" srcOrd="1" destOrd="0" presId="urn:microsoft.com/office/officeart/2005/8/layout/hierarchy3"/>
    <dgm:cxn modelId="{D3A58564-73C3-4495-98E2-604EF81ECD36}" type="presOf" srcId="{D3C13A86-7C41-4A72-B61D-70980EC92D1F}" destId="{FF8F4067-5F9D-4C6D-BBFA-42C448E92255}" srcOrd="0" destOrd="0" presId="urn:microsoft.com/office/officeart/2005/8/layout/hierarchy3"/>
    <dgm:cxn modelId="{CAF3604D-0496-4A27-9AF1-48353E3A7168}" type="presOf" srcId="{CF99235F-237A-40C8-A021-97C8139D4A57}" destId="{C9A32B09-0628-4031-9969-E06FA5BB8511}" srcOrd="0" destOrd="0" presId="urn:microsoft.com/office/officeart/2005/8/layout/hierarchy3"/>
    <dgm:cxn modelId="{7964C7FE-E30B-4531-9B1A-49D5AD745A27}" type="presOf" srcId="{CABA0983-A00D-4645-99CE-DF0D12092F73}" destId="{B4A0FE5D-40B5-4ACC-9E4A-D74033809D55}" srcOrd="0" destOrd="0" presId="urn:microsoft.com/office/officeart/2005/8/layout/hierarchy3"/>
    <dgm:cxn modelId="{572D2868-27B0-4152-A3EA-384E098A553C}" type="presOf" srcId="{329FFF92-AC6B-401A-8A5E-3F503442730C}" destId="{7D140DA2-1731-421D-987B-21AB1FCCF388}" srcOrd="0" destOrd="0" presId="urn:microsoft.com/office/officeart/2005/8/layout/hierarchy3"/>
    <dgm:cxn modelId="{20867544-C38E-4811-8AD5-9454124A312D}" srcId="{9D75CAE5-730A-4D24-95DB-CD01F5941109}" destId="{7867098F-C5EE-4C19-B737-1DF73374DCF6}" srcOrd="1" destOrd="0" parTransId="{B956BB66-45FA-46CE-A5E0-773894319B92}" sibTransId="{E0D53888-33FB-4F73-B12A-D900A05A42D3}"/>
    <dgm:cxn modelId="{D3C2C5DB-0260-4D58-B327-E4B4D828CC78}" type="presOf" srcId="{E7B1E879-7F4E-4A39-AC1C-B7477BCEDB0B}" destId="{8BE7E242-6DCE-4ECB-AFE7-A10B7F7FED14}" srcOrd="0" destOrd="0" presId="urn:microsoft.com/office/officeart/2005/8/layout/hierarchy3"/>
    <dgm:cxn modelId="{23F8AFE4-34C6-4662-9E0F-56FC721136AC}" type="presOf" srcId="{7867098F-C5EE-4C19-B737-1DF73374DCF6}" destId="{E46A942A-7BD5-443C-A741-8FDEE801770D}" srcOrd="0" destOrd="0" presId="urn:microsoft.com/office/officeart/2005/8/layout/hierarchy3"/>
    <dgm:cxn modelId="{2D55DE42-C3F3-47E6-8D4E-9D53A5588163}" type="presOf" srcId="{B956BB66-45FA-46CE-A5E0-773894319B92}" destId="{F156A8E4-A6A6-4834-B3ED-03D904D0DB76}" srcOrd="0" destOrd="0" presId="urn:microsoft.com/office/officeart/2005/8/layout/hierarchy3"/>
    <dgm:cxn modelId="{45909688-6D4C-4F61-ADCF-CBEA849AD9DE}" srcId="{9D75CAE5-730A-4D24-95DB-CD01F5941109}" destId="{DCDDC1B0-B6E2-43F8-BA14-F67D4909FB2A}" srcOrd="0" destOrd="0" parTransId="{E7B1E879-7F4E-4A39-AC1C-B7477BCEDB0B}" sibTransId="{810DF293-E5AE-4152-B53F-458E8EBBAAFF}"/>
    <dgm:cxn modelId="{48E86610-1CA0-4FDD-AA12-C8F1D86AF269}" srcId="{9D75CAE5-730A-4D24-95DB-CD01F5941109}" destId="{329FFF92-AC6B-401A-8A5E-3F503442730C}" srcOrd="3" destOrd="0" parTransId="{738AC6BC-CE14-4DEF-8FE6-10722A707944}" sibTransId="{D250283E-52DA-44B3-8CEE-ECF2BF969B35}"/>
    <dgm:cxn modelId="{DF20C618-A0CC-4D17-9395-2D7017357819}" type="presOf" srcId="{DCDDC1B0-B6E2-43F8-BA14-F67D4909FB2A}" destId="{A6565F22-39FF-4407-ABCE-7973C234FD15}" srcOrd="0" destOrd="0" presId="urn:microsoft.com/office/officeart/2005/8/layout/hierarchy3"/>
    <dgm:cxn modelId="{CD4530A4-EBE3-4E99-BE67-700F6DC3E1F4}" srcId="{9D75CAE5-730A-4D24-95DB-CD01F5941109}" destId="{CF99235F-237A-40C8-A021-97C8139D4A57}" srcOrd="2" destOrd="0" parTransId="{CABA0983-A00D-4645-99CE-DF0D12092F73}" sibTransId="{7A80EDEC-361B-4790-A6AD-BC717DCD9AD0}"/>
    <dgm:cxn modelId="{335C3BEE-A445-4496-9820-16FCD6763183}" type="presOf" srcId="{9D75CAE5-730A-4D24-95DB-CD01F5941109}" destId="{23E7DC84-75AC-4318-BCB2-B1CE030B130A}" srcOrd="0" destOrd="0" presId="urn:microsoft.com/office/officeart/2005/8/layout/hierarchy3"/>
    <dgm:cxn modelId="{8287B55E-49B0-460B-BB26-63954AA4E161}" type="presParOf" srcId="{FF8F4067-5F9D-4C6D-BBFA-42C448E92255}" destId="{35ED5C6C-31A5-4D97-A25C-215B0751BCBF}" srcOrd="0" destOrd="0" presId="urn:microsoft.com/office/officeart/2005/8/layout/hierarchy3"/>
    <dgm:cxn modelId="{EA98C006-EFA1-439B-B94E-AE0233C11F0A}" type="presParOf" srcId="{35ED5C6C-31A5-4D97-A25C-215B0751BCBF}" destId="{81800E8C-79BD-4A6A-A8A1-55A00172B8EB}" srcOrd="0" destOrd="0" presId="urn:microsoft.com/office/officeart/2005/8/layout/hierarchy3"/>
    <dgm:cxn modelId="{967B1AB2-535A-4CBB-8F30-0E2695CDE8B0}" type="presParOf" srcId="{81800E8C-79BD-4A6A-A8A1-55A00172B8EB}" destId="{23E7DC84-75AC-4318-BCB2-B1CE030B130A}" srcOrd="0" destOrd="0" presId="urn:microsoft.com/office/officeart/2005/8/layout/hierarchy3"/>
    <dgm:cxn modelId="{1D53F162-4699-4440-B4F1-42B0D927650B}" type="presParOf" srcId="{81800E8C-79BD-4A6A-A8A1-55A00172B8EB}" destId="{78191448-C94E-4AB7-9D7B-DE3ECD0EBC01}" srcOrd="1" destOrd="0" presId="urn:microsoft.com/office/officeart/2005/8/layout/hierarchy3"/>
    <dgm:cxn modelId="{B9DE572A-BCB6-41CD-A657-E4CCC84F5D00}" type="presParOf" srcId="{35ED5C6C-31A5-4D97-A25C-215B0751BCBF}" destId="{AECE1A51-316D-4151-B40D-E1DEC75688DC}" srcOrd="1" destOrd="0" presId="urn:microsoft.com/office/officeart/2005/8/layout/hierarchy3"/>
    <dgm:cxn modelId="{2065BAB3-5645-49BA-9E45-92FA7FEF37CF}" type="presParOf" srcId="{AECE1A51-316D-4151-B40D-E1DEC75688DC}" destId="{8BE7E242-6DCE-4ECB-AFE7-A10B7F7FED14}" srcOrd="0" destOrd="0" presId="urn:microsoft.com/office/officeart/2005/8/layout/hierarchy3"/>
    <dgm:cxn modelId="{1805ECD2-4E9F-4974-B3B5-060B79C71BE7}" type="presParOf" srcId="{AECE1A51-316D-4151-B40D-E1DEC75688DC}" destId="{A6565F22-39FF-4407-ABCE-7973C234FD15}" srcOrd="1" destOrd="0" presId="urn:microsoft.com/office/officeart/2005/8/layout/hierarchy3"/>
    <dgm:cxn modelId="{FA2EE871-1AF7-4C0F-97A5-44C1B020A6C7}" type="presParOf" srcId="{AECE1A51-316D-4151-B40D-E1DEC75688DC}" destId="{F156A8E4-A6A6-4834-B3ED-03D904D0DB76}" srcOrd="2" destOrd="0" presId="urn:microsoft.com/office/officeart/2005/8/layout/hierarchy3"/>
    <dgm:cxn modelId="{4D8B10E2-F01E-4738-9363-269C0F2C75BD}" type="presParOf" srcId="{AECE1A51-316D-4151-B40D-E1DEC75688DC}" destId="{E46A942A-7BD5-443C-A741-8FDEE801770D}" srcOrd="3" destOrd="0" presId="urn:microsoft.com/office/officeart/2005/8/layout/hierarchy3"/>
    <dgm:cxn modelId="{18F29D4C-CE1F-4BC1-B36D-D22E5D79880D}" type="presParOf" srcId="{AECE1A51-316D-4151-B40D-E1DEC75688DC}" destId="{B4A0FE5D-40B5-4ACC-9E4A-D74033809D55}" srcOrd="4" destOrd="0" presId="urn:microsoft.com/office/officeart/2005/8/layout/hierarchy3"/>
    <dgm:cxn modelId="{E21BC12E-D040-4F23-9B89-5625E7C44450}" type="presParOf" srcId="{AECE1A51-316D-4151-B40D-E1DEC75688DC}" destId="{C9A32B09-0628-4031-9969-E06FA5BB8511}" srcOrd="5" destOrd="0" presId="urn:microsoft.com/office/officeart/2005/8/layout/hierarchy3"/>
    <dgm:cxn modelId="{603FDA17-01D4-4AB8-AB71-0E1E77C8237C}" type="presParOf" srcId="{AECE1A51-316D-4151-B40D-E1DEC75688DC}" destId="{1C7CD752-BF9C-42E8-B7EA-3399B3C1AD94}" srcOrd="6" destOrd="0" presId="urn:microsoft.com/office/officeart/2005/8/layout/hierarchy3"/>
    <dgm:cxn modelId="{CCE254F6-9047-4214-BACB-F8AACB282CA8}" type="presParOf" srcId="{AECE1A51-316D-4151-B40D-E1DEC75688DC}" destId="{7D140DA2-1731-421D-987B-21AB1FCCF38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3C13A86-7C41-4A72-B61D-70980EC92D1F}" type="doc">
      <dgm:prSet loTypeId="urn:microsoft.com/office/officeart/2005/8/layout/hierarchy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9D75CAE5-730A-4D24-95DB-CD01F594110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Nazanin" panose="00000400000000000000" pitchFamily="2" charset="-78"/>
            </a:rPr>
            <a:t>ضعف و مشکل برنامه ای</a:t>
          </a:r>
          <a:endParaRPr lang="fa-IR" sz="3200" b="1" dirty="0"/>
        </a:p>
      </dgm:t>
    </dgm:pt>
    <dgm:pt modelId="{BE915F9E-3608-4592-B074-07CD866F6F91}" type="parTrans" cxnId="{516AF8FD-FE5E-4E6B-9491-E50CE54F103B}">
      <dgm:prSet/>
      <dgm:spPr/>
      <dgm:t>
        <a:bodyPr/>
        <a:lstStyle/>
        <a:p>
          <a:pPr rtl="1"/>
          <a:endParaRPr lang="fa-IR" sz="2000"/>
        </a:p>
      </dgm:t>
    </dgm:pt>
    <dgm:pt modelId="{442B29A5-A0AF-4E20-A3A7-BE231096D12B}" type="sibTrans" cxnId="{516AF8FD-FE5E-4E6B-9491-E50CE54F103B}">
      <dgm:prSet/>
      <dgm:spPr/>
      <dgm:t>
        <a:bodyPr/>
        <a:lstStyle/>
        <a:p>
          <a:pPr rtl="1"/>
          <a:endParaRPr lang="fa-IR" sz="2000"/>
        </a:p>
      </dgm:t>
    </dgm:pt>
    <dgm:pt modelId="{DCDDC1B0-B6E2-43F8-BA14-F67D4909FB2A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بانوان در اغلب برنامه ها در حاشیه بوده و مخاطب درجه چندم هستند.</a:t>
          </a:r>
          <a:endParaRPr lang="fa-IR" sz="2000" b="1" dirty="0"/>
        </a:p>
      </dgm:t>
    </dgm:pt>
    <dgm:pt modelId="{E7B1E879-7F4E-4A39-AC1C-B7477BCEDB0B}" type="parTrans" cxnId="{45909688-6D4C-4F61-ADCF-CBEA849AD9DE}">
      <dgm:prSet/>
      <dgm:spPr/>
      <dgm:t>
        <a:bodyPr/>
        <a:lstStyle/>
        <a:p>
          <a:pPr rtl="1"/>
          <a:endParaRPr lang="fa-IR" sz="2000"/>
        </a:p>
      </dgm:t>
    </dgm:pt>
    <dgm:pt modelId="{810DF293-E5AE-4152-B53F-458E8EBBAAFF}" type="sibTrans" cxnId="{45909688-6D4C-4F61-ADCF-CBEA849AD9DE}">
      <dgm:prSet/>
      <dgm:spPr/>
      <dgm:t>
        <a:bodyPr/>
        <a:lstStyle/>
        <a:p>
          <a:pPr rtl="1"/>
          <a:endParaRPr lang="fa-IR" sz="2000"/>
        </a:p>
      </dgm:t>
    </dgm:pt>
    <dgm:pt modelId="{7867098F-C5EE-4C19-B737-1DF73374DCF6}">
      <dgm:prSet phldrT="[Text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sz="2000" b="1" dirty="0" smtClean="0">
              <a:cs typeface="B Nazanin" panose="00000400000000000000" pitchFamily="2" charset="-78"/>
            </a:rPr>
            <a:t>موضوعات مورد بحث در منابر و اهم برنامه ها معطوف به آقایان است 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fa-IR" sz="2000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rPr>
            <a:t>(محتوای غالب، مردانه است)</a:t>
          </a:r>
          <a:endParaRPr lang="fa-IR" sz="2000" dirty="0">
            <a:solidFill>
              <a:schemeClr val="accent2">
                <a:lumMod val="75000"/>
              </a:schemeClr>
            </a:solidFill>
          </a:endParaRPr>
        </a:p>
      </dgm:t>
    </dgm:pt>
    <dgm:pt modelId="{B956BB66-45FA-46CE-A5E0-773894319B92}" type="parTrans" cxnId="{20867544-C38E-4811-8AD5-9454124A312D}">
      <dgm:prSet/>
      <dgm:spPr/>
      <dgm:t>
        <a:bodyPr/>
        <a:lstStyle/>
        <a:p>
          <a:pPr rtl="1"/>
          <a:endParaRPr lang="fa-IR" sz="2000"/>
        </a:p>
      </dgm:t>
    </dgm:pt>
    <dgm:pt modelId="{E0D53888-33FB-4F73-B12A-D900A05A42D3}" type="sibTrans" cxnId="{20867544-C38E-4811-8AD5-9454124A312D}">
      <dgm:prSet/>
      <dgm:spPr/>
      <dgm:t>
        <a:bodyPr/>
        <a:lstStyle/>
        <a:p>
          <a:pPr rtl="1"/>
          <a:endParaRPr lang="fa-IR" sz="2000"/>
        </a:p>
      </dgm:t>
    </dgm:pt>
    <dgm:pt modelId="{CF99235F-237A-40C8-A021-97C8139D4A57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ناخود آگاه و ناخواسته بازخورد برنامه ها از آقایان گرفته می شود</a:t>
          </a:r>
          <a:r>
            <a:rPr lang="fa-IR" sz="2000" dirty="0" smtClean="0">
              <a:cs typeface="B Nazanin" panose="00000400000000000000" pitchFamily="2" charset="-78"/>
            </a:rPr>
            <a:t>.</a:t>
          </a:r>
          <a:endParaRPr lang="fa-IR" sz="2000" dirty="0"/>
        </a:p>
      </dgm:t>
    </dgm:pt>
    <dgm:pt modelId="{CABA0983-A00D-4645-99CE-DF0D12092F73}" type="parTrans" cxnId="{CD4530A4-EBE3-4E99-BE67-700F6DC3E1F4}">
      <dgm:prSet/>
      <dgm:spPr/>
      <dgm:t>
        <a:bodyPr/>
        <a:lstStyle/>
        <a:p>
          <a:pPr rtl="1"/>
          <a:endParaRPr lang="fa-IR" sz="2000"/>
        </a:p>
      </dgm:t>
    </dgm:pt>
    <dgm:pt modelId="{7A80EDEC-361B-4790-A6AD-BC717DCD9AD0}" type="sibTrans" cxnId="{CD4530A4-EBE3-4E99-BE67-700F6DC3E1F4}">
      <dgm:prSet/>
      <dgm:spPr/>
      <dgm:t>
        <a:bodyPr/>
        <a:lstStyle/>
        <a:p>
          <a:pPr rtl="1"/>
          <a:endParaRPr lang="fa-IR" sz="2000"/>
        </a:p>
      </dgm:t>
    </dgm:pt>
    <dgm:pt modelId="{329FFF92-AC6B-401A-8A5E-3F503442730C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در حوزه مسائل بانوان نیاز سنجی و اولویت سنجی نداریم.</a:t>
          </a:r>
          <a:endParaRPr lang="fa-IR" sz="2000" b="1" dirty="0"/>
        </a:p>
      </dgm:t>
    </dgm:pt>
    <dgm:pt modelId="{738AC6BC-CE14-4DEF-8FE6-10722A707944}" type="parTrans" cxnId="{48E86610-1CA0-4FDD-AA12-C8F1D86AF269}">
      <dgm:prSet/>
      <dgm:spPr/>
      <dgm:t>
        <a:bodyPr/>
        <a:lstStyle/>
        <a:p>
          <a:pPr rtl="1"/>
          <a:endParaRPr lang="fa-IR" sz="2000"/>
        </a:p>
      </dgm:t>
    </dgm:pt>
    <dgm:pt modelId="{D250283E-52DA-44B3-8CEE-ECF2BF969B35}" type="sibTrans" cxnId="{48E86610-1CA0-4FDD-AA12-C8F1D86AF269}">
      <dgm:prSet/>
      <dgm:spPr/>
      <dgm:t>
        <a:bodyPr/>
        <a:lstStyle/>
        <a:p>
          <a:pPr rtl="1"/>
          <a:endParaRPr lang="fa-IR" sz="2000"/>
        </a:p>
      </dgm:t>
    </dgm:pt>
    <dgm:pt modelId="{F12FBE7B-019F-4357-A6A4-22A741F27A68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در حوزه مسائل اختصاصی بانوان ضعف داریم. </a:t>
          </a:r>
          <a:endParaRPr lang="fa-IR" sz="2000" b="1" dirty="0"/>
        </a:p>
      </dgm:t>
    </dgm:pt>
    <dgm:pt modelId="{32895C19-CD5F-4B61-B238-5F8B6A0DAAC3}" type="parTrans" cxnId="{15A5659D-98DF-472C-A10F-4D9B06B9C78B}">
      <dgm:prSet/>
      <dgm:spPr/>
      <dgm:t>
        <a:bodyPr/>
        <a:lstStyle/>
        <a:p>
          <a:pPr rtl="1"/>
          <a:endParaRPr lang="fa-IR" sz="2000"/>
        </a:p>
      </dgm:t>
    </dgm:pt>
    <dgm:pt modelId="{84266286-ECA4-438F-B4A4-742F21EFDF00}" type="sibTrans" cxnId="{15A5659D-98DF-472C-A10F-4D9B06B9C78B}">
      <dgm:prSet/>
      <dgm:spPr/>
      <dgm:t>
        <a:bodyPr/>
        <a:lstStyle/>
        <a:p>
          <a:pPr rtl="1"/>
          <a:endParaRPr lang="fa-IR" sz="2000"/>
        </a:p>
      </dgm:t>
    </dgm:pt>
    <dgm:pt modelId="{AFAB030E-C984-4463-B49C-D48B7A445D41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مد نظر نداریم که بانوان هم مهمان خانه خدا هستند. </a:t>
          </a:r>
          <a:endParaRPr lang="fa-IR" sz="2000" b="1" dirty="0"/>
        </a:p>
      </dgm:t>
    </dgm:pt>
    <dgm:pt modelId="{E38910B6-46A3-4040-B634-DD46C0857431}" type="parTrans" cxnId="{ADD59148-2583-40AD-81D3-84ADEA5E48B9}">
      <dgm:prSet/>
      <dgm:spPr/>
      <dgm:t>
        <a:bodyPr/>
        <a:lstStyle/>
        <a:p>
          <a:pPr rtl="1"/>
          <a:endParaRPr lang="fa-IR" sz="2000"/>
        </a:p>
      </dgm:t>
    </dgm:pt>
    <dgm:pt modelId="{CF2617FD-1EE3-487F-B538-D89AE6651791}" type="sibTrans" cxnId="{ADD59148-2583-40AD-81D3-84ADEA5E48B9}">
      <dgm:prSet/>
      <dgm:spPr/>
      <dgm:t>
        <a:bodyPr/>
        <a:lstStyle/>
        <a:p>
          <a:pPr rtl="1"/>
          <a:endParaRPr lang="fa-IR" sz="2000"/>
        </a:p>
      </dgm:t>
    </dgm:pt>
    <dgm:pt modelId="{FF8F4067-5F9D-4C6D-BBFA-42C448E92255}" type="pres">
      <dgm:prSet presAssocID="{D3C13A86-7C41-4A72-B61D-70980EC92D1F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5ED5C6C-31A5-4D97-A25C-215B0751BCBF}" type="pres">
      <dgm:prSet presAssocID="{9D75CAE5-730A-4D24-95DB-CD01F5941109}" presName="root" presStyleCnt="0"/>
      <dgm:spPr/>
      <dgm:t>
        <a:bodyPr/>
        <a:lstStyle/>
        <a:p>
          <a:pPr rtl="1"/>
          <a:endParaRPr lang="fa-IR"/>
        </a:p>
      </dgm:t>
    </dgm:pt>
    <dgm:pt modelId="{81800E8C-79BD-4A6A-A8A1-55A00172B8EB}" type="pres">
      <dgm:prSet presAssocID="{9D75CAE5-730A-4D24-95DB-CD01F5941109}" presName="rootComposite" presStyleCnt="0"/>
      <dgm:spPr/>
      <dgm:t>
        <a:bodyPr/>
        <a:lstStyle/>
        <a:p>
          <a:pPr rtl="1"/>
          <a:endParaRPr lang="fa-IR"/>
        </a:p>
      </dgm:t>
    </dgm:pt>
    <dgm:pt modelId="{23E7DC84-75AC-4318-BCB2-B1CE030B130A}" type="pres">
      <dgm:prSet presAssocID="{9D75CAE5-730A-4D24-95DB-CD01F5941109}" presName="rootText" presStyleLbl="node1" presStyleIdx="0" presStyleCnt="1" custScaleX="627895" custLinFactNeighborX="-34863" custLinFactNeighborY="-6604"/>
      <dgm:spPr/>
      <dgm:t>
        <a:bodyPr/>
        <a:lstStyle/>
        <a:p>
          <a:pPr rtl="1"/>
          <a:endParaRPr lang="fa-IR"/>
        </a:p>
      </dgm:t>
    </dgm:pt>
    <dgm:pt modelId="{78191448-C94E-4AB7-9D7B-DE3ECD0EBC01}" type="pres">
      <dgm:prSet presAssocID="{9D75CAE5-730A-4D24-95DB-CD01F5941109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AECE1A51-316D-4151-B40D-E1DEC75688DC}" type="pres">
      <dgm:prSet presAssocID="{9D75CAE5-730A-4D24-95DB-CD01F5941109}" presName="childShape" presStyleCnt="0"/>
      <dgm:spPr/>
      <dgm:t>
        <a:bodyPr/>
        <a:lstStyle/>
        <a:p>
          <a:pPr rtl="1"/>
          <a:endParaRPr lang="fa-IR"/>
        </a:p>
      </dgm:t>
    </dgm:pt>
    <dgm:pt modelId="{8BE7E242-6DCE-4ECB-AFE7-A10B7F7FED14}" type="pres">
      <dgm:prSet presAssocID="{E7B1E879-7F4E-4A39-AC1C-B7477BCEDB0B}" presName="Name13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A6565F22-39FF-4407-ABCE-7973C234FD15}" type="pres">
      <dgm:prSet presAssocID="{DCDDC1B0-B6E2-43F8-BA14-F67D4909FB2A}" presName="childText" presStyleLbl="bgAcc1" presStyleIdx="0" presStyleCnt="6" custScaleX="66960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56A8E4-A6A6-4834-B3ED-03D904D0DB76}" type="pres">
      <dgm:prSet presAssocID="{B956BB66-45FA-46CE-A5E0-773894319B92}" presName="Name13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E46A942A-7BD5-443C-A741-8FDEE801770D}" type="pres">
      <dgm:prSet presAssocID="{7867098F-C5EE-4C19-B737-1DF73374DCF6}" presName="childText" presStyleLbl="bgAcc1" presStyleIdx="1" presStyleCnt="6" custScaleX="66698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A0FE5D-40B5-4ACC-9E4A-D74033809D55}" type="pres">
      <dgm:prSet presAssocID="{CABA0983-A00D-4645-99CE-DF0D12092F73}" presName="Name13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C9A32B09-0628-4031-9969-E06FA5BB8511}" type="pres">
      <dgm:prSet presAssocID="{CF99235F-237A-40C8-A021-97C8139D4A57}" presName="childText" presStyleLbl="bgAcc1" presStyleIdx="2" presStyleCnt="6" custScaleX="66698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C7CD752-BF9C-42E8-B7EA-3399B3C1AD94}" type="pres">
      <dgm:prSet presAssocID="{738AC6BC-CE14-4DEF-8FE6-10722A707944}" presName="Name13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7D140DA2-1731-421D-987B-21AB1FCCF388}" type="pres">
      <dgm:prSet presAssocID="{329FFF92-AC6B-401A-8A5E-3F503442730C}" presName="childText" presStyleLbl="bgAcc1" presStyleIdx="3" presStyleCnt="6" custScaleX="65949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B3F365-F1E0-4E45-AEE6-D9A99E5BA0DB}" type="pres">
      <dgm:prSet presAssocID="{32895C19-CD5F-4B61-B238-5F8B6A0DAAC3}" presName="Name13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45FD2E53-D08D-417C-A7EB-F4B802EE8610}" type="pres">
      <dgm:prSet presAssocID="{F12FBE7B-019F-4357-A6A4-22A741F27A68}" presName="childText" presStyleLbl="bgAcc1" presStyleIdx="4" presStyleCnt="6" custScaleX="66707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295B6A-D31D-4985-859E-CCD20FB935E5}" type="pres">
      <dgm:prSet presAssocID="{E38910B6-46A3-4040-B634-DD46C0857431}" presName="Name13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516361B7-3065-46F2-8A8B-7D05CB88C0B9}" type="pres">
      <dgm:prSet presAssocID="{AFAB030E-C984-4463-B49C-D48B7A445D41}" presName="childText" presStyleLbl="bgAcc1" presStyleIdx="5" presStyleCnt="6" custScaleX="66225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E2562C6-9B45-4D1A-864B-075F2B47A294}" type="presOf" srcId="{DCDDC1B0-B6E2-43F8-BA14-F67D4909FB2A}" destId="{A6565F22-39FF-4407-ABCE-7973C234FD15}" srcOrd="0" destOrd="0" presId="urn:microsoft.com/office/officeart/2005/8/layout/hierarchy3"/>
    <dgm:cxn modelId="{6E204BAD-A2EA-45B7-9B27-345B3EC5C4FB}" type="presOf" srcId="{F12FBE7B-019F-4357-A6A4-22A741F27A68}" destId="{45FD2E53-D08D-417C-A7EB-F4B802EE8610}" srcOrd="0" destOrd="0" presId="urn:microsoft.com/office/officeart/2005/8/layout/hierarchy3"/>
    <dgm:cxn modelId="{5BC4A2BA-6631-4E83-BC9D-5390101A1925}" type="presOf" srcId="{CABA0983-A00D-4645-99CE-DF0D12092F73}" destId="{B4A0FE5D-40B5-4ACC-9E4A-D74033809D55}" srcOrd="0" destOrd="0" presId="urn:microsoft.com/office/officeart/2005/8/layout/hierarchy3"/>
    <dgm:cxn modelId="{516AF8FD-FE5E-4E6B-9491-E50CE54F103B}" srcId="{D3C13A86-7C41-4A72-B61D-70980EC92D1F}" destId="{9D75CAE5-730A-4D24-95DB-CD01F5941109}" srcOrd="0" destOrd="0" parTransId="{BE915F9E-3608-4592-B074-07CD866F6F91}" sibTransId="{442B29A5-A0AF-4E20-A3A7-BE231096D12B}"/>
    <dgm:cxn modelId="{A9C9F059-71D0-43B8-8B48-2E0EB6B4CA5B}" type="presOf" srcId="{32895C19-CD5F-4B61-B238-5F8B6A0DAAC3}" destId="{45B3F365-F1E0-4E45-AEE6-D9A99E5BA0DB}" srcOrd="0" destOrd="0" presId="urn:microsoft.com/office/officeart/2005/8/layout/hierarchy3"/>
    <dgm:cxn modelId="{15A5659D-98DF-472C-A10F-4D9B06B9C78B}" srcId="{9D75CAE5-730A-4D24-95DB-CD01F5941109}" destId="{F12FBE7B-019F-4357-A6A4-22A741F27A68}" srcOrd="4" destOrd="0" parTransId="{32895C19-CD5F-4B61-B238-5F8B6A0DAAC3}" sibTransId="{84266286-ECA4-438F-B4A4-742F21EFDF00}"/>
    <dgm:cxn modelId="{D675D58D-4A60-4AAD-BF58-AF0FDCDDA159}" type="presOf" srcId="{738AC6BC-CE14-4DEF-8FE6-10722A707944}" destId="{1C7CD752-BF9C-42E8-B7EA-3399B3C1AD94}" srcOrd="0" destOrd="0" presId="urn:microsoft.com/office/officeart/2005/8/layout/hierarchy3"/>
    <dgm:cxn modelId="{9A219328-11C0-4898-AB85-117686DCFA95}" type="presOf" srcId="{B956BB66-45FA-46CE-A5E0-773894319B92}" destId="{F156A8E4-A6A6-4834-B3ED-03D904D0DB76}" srcOrd="0" destOrd="0" presId="urn:microsoft.com/office/officeart/2005/8/layout/hierarchy3"/>
    <dgm:cxn modelId="{ADD59148-2583-40AD-81D3-84ADEA5E48B9}" srcId="{9D75CAE5-730A-4D24-95DB-CD01F5941109}" destId="{AFAB030E-C984-4463-B49C-D48B7A445D41}" srcOrd="5" destOrd="0" parTransId="{E38910B6-46A3-4040-B634-DD46C0857431}" sibTransId="{CF2617FD-1EE3-487F-B538-D89AE6651791}"/>
    <dgm:cxn modelId="{170C6B74-3EA1-46BF-9339-316F22FF0702}" type="presOf" srcId="{D3C13A86-7C41-4A72-B61D-70980EC92D1F}" destId="{FF8F4067-5F9D-4C6D-BBFA-42C448E92255}" srcOrd="0" destOrd="0" presId="urn:microsoft.com/office/officeart/2005/8/layout/hierarchy3"/>
    <dgm:cxn modelId="{7FF6BB58-D4E3-4233-9548-02D699731BE1}" type="presOf" srcId="{9D75CAE5-730A-4D24-95DB-CD01F5941109}" destId="{23E7DC84-75AC-4318-BCB2-B1CE030B130A}" srcOrd="0" destOrd="0" presId="urn:microsoft.com/office/officeart/2005/8/layout/hierarchy3"/>
    <dgm:cxn modelId="{6C50F297-734A-4CE5-95F3-4ACFAB418D60}" type="presOf" srcId="{E7B1E879-7F4E-4A39-AC1C-B7477BCEDB0B}" destId="{8BE7E242-6DCE-4ECB-AFE7-A10B7F7FED14}" srcOrd="0" destOrd="0" presId="urn:microsoft.com/office/officeart/2005/8/layout/hierarchy3"/>
    <dgm:cxn modelId="{20867544-C38E-4811-8AD5-9454124A312D}" srcId="{9D75CAE5-730A-4D24-95DB-CD01F5941109}" destId="{7867098F-C5EE-4C19-B737-1DF73374DCF6}" srcOrd="1" destOrd="0" parTransId="{B956BB66-45FA-46CE-A5E0-773894319B92}" sibTransId="{E0D53888-33FB-4F73-B12A-D900A05A42D3}"/>
    <dgm:cxn modelId="{45909688-6D4C-4F61-ADCF-CBEA849AD9DE}" srcId="{9D75CAE5-730A-4D24-95DB-CD01F5941109}" destId="{DCDDC1B0-B6E2-43F8-BA14-F67D4909FB2A}" srcOrd="0" destOrd="0" parTransId="{E7B1E879-7F4E-4A39-AC1C-B7477BCEDB0B}" sibTransId="{810DF293-E5AE-4152-B53F-458E8EBBAAFF}"/>
    <dgm:cxn modelId="{48E86610-1CA0-4FDD-AA12-C8F1D86AF269}" srcId="{9D75CAE5-730A-4D24-95DB-CD01F5941109}" destId="{329FFF92-AC6B-401A-8A5E-3F503442730C}" srcOrd="3" destOrd="0" parTransId="{738AC6BC-CE14-4DEF-8FE6-10722A707944}" sibTransId="{D250283E-52DA-44B3-8CEE-ECF2BF969B35}"/>
    <dgm:cxn modelId="{0AFE0915-C39E-4352-A5A7-EB34DAECED7B}" type="presOf" srcId="{329FFF92-AC6B-401A-8A5E-3F503442730C}" destId="{7D140DA2-1731-421D-987B-21AB1FCCF388}" srcOrd="0" destOrd="0" presId="urn:microsoft.com/office/officeart/2005/8/layout/hierarchy3"/>
    <dgm:cxn modelId="{424168A8-DEC4-46C4-8B04-87D32E1D6F16}" type="presOf" srcId="{CF99235F-237A-40C8-A021-97C8139D4A57}" destId="{C9A32B09-0628-4031-9969-E06FA5BB8511}" srcOrd="0" destOrd="0" presId="urn:microsoft.com/office/officeart/2005/8/layout/hierarchy3"/>
    <dgm:cxn modelId="{612683BF-A629-4D6A-9226-031090198ECD}" type="presOf" srcId="{AFAB030E-C984-4463-B49C-D48B7A445D41}" destId="{516361B7-3065-46F2-8A8B-7D05CB88C0B9}" srcOrd="0" destOrd="0" presId="urn:microsoft.com/office/officeart/2005/8/layout/hierarchy3"/>
    <dgm:cxn modelId="{CD4530A4-EBE3-4E99-BE67-700F6DC3E1F4}" srcId="{9D75CAE5-730A-4D24-95DB-CD01F5941109}" destId="{CF99235F-237A-40C8-A021-97C8139D4A57}" srcOrd="2" destOrd="0" parTransId="{CABA0983-A00D-4645-99CE-DF0D12092F73}" sibTransId="{7A80EDEC-361B-4790-A6AD-BC717DCD9AD0}"/>
    <dgm:cxn modelId="{35ACB0A9-39B1-4A49-9638-6AF1498E2899}" type="presOf" srcId="{9D75CAE5-730A-4D24-95DB-CD01F5941109}" destId="{78191448-C94E-4AB7-9D7B-DE3ECD0EBC01}" srcOrd="1" destOrd="0" presId="urn:microsoft.com/office/officeart/2005/8/layout/hierarchy3"/>
    <dgm:cxn modelId="{2207BE95-AA39-4CC8-9F3D-27500F429D88}" type="presOf" srcId="{7867098F-C5EE-4C19-B737-1DF73374DCF6}" destId="{E46A942A-7BD5-443C-A741-8FDEE801770D}" srcOrd="0" destOrd="0" presId="urn:microsoft.com/office/officeart/2005/8/layout/hierarchy3"/>
    <dgm:cxn modelId="{BC626DA7-D47B-433A-8D73-754E9AB32513}" type="presOf" srcId="{E38910B6-46A3-4040-B634-DD46C0857431}" destId="{90295B6A-D31D-4985-859E-CCD20FB935E5}" srcOrd="0" destOrd="0" presId="urn:microsoft.com/office/officeart/2005/8/layout/hierarchy3"/>
    <dgm:cxn modelId="{94824EFC-04FA-4E43-BE62-B2AD9D7032CC}" type="presParOf" srcId="{FF8F4067-5F9D-4C6D-BBFA-42C448E92255}" destId="{35ED5C6C-31A5-4D97-A25C-215B0751BCBF}" srcOrd="0" destOrd="0" presId="urn:microsoft.com/office/officeart/2005/8/layout/hierarchy3"/>
    <dgm:cxn modelId="{3B3F0743-B05D-481B-BBFE-845C066C5070}" type="presParOf" srcId="{35ED5C6C-31A5-4D97-A25C-215B0751BCBF}" destId="{81800E8C-79BD-4A6A-A8A1-55A00172B8EB}" srcOrd="0" destOrd="0" presId="urn:microsoft.com/office/officeart/2005/8/layout/hierarchy3"/>
    <dgm:cxn modelId="{7908D117-2659-419F-931B-B5CBAA767683}" type="presParOf" srcId="{81800E8C-79BD-4A6A-A8A1-55A00172B8EB}" destId="{23E7DC84-75AC-4318-BCB2-B1CE030B130A}" srcOrd="0" destOrd="0" presId="urn:microsoft.com/office/officeart/2005/8/layout/hierarchy3"/>
    <dgm:cxn modelId="{41BFA913-AEF5-4C11-82B1-EA9C73C6EA42}" type="presParOf" srcId="{81800E8C-79BD-4A6A-A8A1-55A00172B8EB}" destId="{78191448-C94E-4AB7-9D7B-DE3ECD0EBC01}" srcOrd="1" destOrd="0" presId="urn:microsoft.com/office/officeart/2005/8/layout/hierarchy3"/>
    <dgm:cxn modelId="{A699EA48-90B8-4005-8A32-5A6B4C3D7DFC}" type="presParOf" srcId="{35ED5C6C-31A5-4D97-A25C-215B0751BCBF}" destId="{AECE1A51-316D-4151-B40D-E1DEC75688DC}" srcOrd="1" destOrd="0" presId="urn:microsoft.com/office/officeart/2005/8/layout/hierarchy3"/>
    <dgm:cxn modelId="{BF01407B-E2F0-4014-B6CA-A597357AF49B}" type="presParOf" srcId="{AECE1A51-316D-4151-B40D-E1DEC75688DC}" destId="{8BE7E242-6DCE-4ECB-AFE7-A10B7F7FED14}" srcOrd="0" destOrd="0" presId="urn:microsoft.com/office/officeart/2005/8/layout/hierarchy3"/>
    <dgm:cxn modelId="{5C158D7E-D3E5-439A-9721-FA3CCB5FDA16}" type="presParOf" srcId="{AECE1A51-316D-4151-B40D-E1DEC75688DC}" destId="{A6565F22-39FF-4407-ABCE-7973C234FD15}" srcOrd="1" destOrd="0" presId="urn:microsoft.com/office/officeart/2005/8/layout/hierarchy3"/>
    <dgm:cxn modelId="{621D57CD-DF11-4D39-BE3C-840BD76E891A}" type="presParOf" srcId="{AECE1A51-316D-4151-B40D-E1DEC75688DC}" destId="{F156A8E4-A6A6-4834-B3ED-03D904D0DB76}" srcOrd="2" destOrd="0" presId="urn:microsoft.com/office/officeart/2005/8/layout/hierarchy3"/>
    <dgm:cxn modelId="{C1BA043B-D2F1-4C20-BC41-AA189628272D}" type="presParOf" srcId="{AECE1A51-316D-4151-B40D-E1DEC75688DC}" destId="{E46A942A-7BD5-443C-A741-8FDEE801770D}" srcOrd="3" destOrd="0" presId="urn:microsoft.com/office/officeart/2005/8/layout/hierarchy3"/>
    <dgm:cxn modelId="{C1058FF8-FBCD-40B9-BB41-0DA52150298D}" type="presParOf" srcId="{AECE1A51-316D-4151-B40D-E1DEC75688DC}" destId="{B4A0FE5D-40B5-4ACC-9E4A-D74033809D55}" srcOrd="4" destOrd="0" presId="urn:microsoft.com/office/officeart/2005/8/layout/hierarchy3"/>
    <dgm:cxn modelId="{06B06B5F-A016-4142-832A-ED21393DFF40}" type="presParOf" srcId="{AECE1A51-316D-4151-B40D-E1DEC75688DC}" destId="{C9A32B09-0628-4031-9969-E06FA5BB8511}" srcOrd="5" destOrd="0" presId="urn:microsoft.com/office/officeart/2005/8/layout/hierarchy3"/>
    <dgm:cxn modelId="{D49A53AC-88D9-4731-A6FC-294309500840}" type="presParOf" srcId="{AECE1A51-316D-4151-B40D-E1DEC75688DC}" destId="{1C7CD752-BF9C-42E8-B7EA-3399B3C1AD94}" srcOrd="6" destOrd="0" presId="urn:microsoft.com/office/officeart/2005/8/layout/hierarchy3"/>
    <dgm:cxn modelId="{6831622B-C188-42A3-B688-524102263F3E}" type="presParOf" srcId="{AECE1A51-316D-4151-B40D-E1DEC75688DC}" destId="{7D140DA2-1731-421D-987B-21AB1FCCF388}" srcOrd="7" destOrd="0" presId="urn:microsoft.com/office/officeart/2005/8/layout/hierarchy3"/>
    <dgm:cxn modelId="{78C591E9-7A1C-4304-8176-244F7751C66A}" type="presParOf" srcId="{AECE1A51-316D-4151-B40D-E1DEC75688DC}" destId="{45B3F365-F1E0-4E45-AEE6-D9A99E5BA0DB}" srcOrd="8" destOrd="0" presId="urn:microsoft.com/office/officeart/2005/8/layout/hierarchy3"/>
    <dgm:cxn modelId="{30E3B699-B047-467B-915E-8CE6BA649761}" type="presParOf" srcId="{AECE1A51-316D-4151-B40D-E1DEC75688DC}" destId="{45FD2E53-D08D-417C-A7EB-F4B802EE8610}" srcOrd="9" destOrd="0" presId="urn:microsoft.com/office/officeart/2005/8/layout/hierarchy3"/>
    <dgm:cxn modelId="{D9603422-5404-4370-B22A-FC4B55A9E2CD}" type="presParOf" srcId="{AECE1A51-316D-4151-B40D-E1DEC75688DC}" destId="{90295B6A-D31D-4985-859E-CCD20FB935E5}" srcOrd="10" destOrd="0" presId="urn:microsoft.com/office/officeart/2005/8/layout/hierarchy3"/>
    <dgm:cxn modelId="{4556E6CA-1179-4E5B-9F85-F8B728FDBDFB}" type="presParOf" srcId="{AECE1A51-316D-4151-B40D-E1DEC75688DC}" destId="{516361B7-3065-46F2-8A8B-7D05CB88C0B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C13A86-7C41-4A72-B61D-70980EC92D1F}" type="doc">
      <dgm:prSet loTypeId="urn:microsoft.com/office/officeart/2005/8/layout/hierarchy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9D75CAE5-730A-4D24-95DB-CD01F594110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Nazanin" panose="00000400000000000000" pitchFamily="2" charset="-78"/>
            </a:rPr>
            <a:t>ضعف و مشکل مدیریتی</a:t>
          </a:r>
          <a:endParaRPr lang="fa-IR" sz="3200" b="1" dirty="0"/>
        </a:p>
      </dgm:t>
    </dgm:pt>
    <dgm:pt modelId="{BE915F9E-3608-4592-B074-07CD866F6F91}" type="parTrans" cxnId="{516AF8FD-FE5E-4E6B-9491-E50CE54F103B}">
      <dgm:prSet/>
      <dgm:spPr/>
      <dgm:t>
        <a:bodyPr/>
        <a:lstStyle/>
        <a:p>
          <a:pPr rtl="1"/>
          <a:endParaRPr lang="fa-IR" sz="1800"/>
        </a:p>
      </dgm:t>
    </dgm:pt>
    <dgm:pt modelId="{442B29A5-A0AF-4E20-A3A7-BE231096D12B}" type="sibTrans" cxnId="{516AF8FD-FE5E-4E6B-9491-E50CE54F103B}">
      <dgm:prSet/>
      <dgm:spPr/>
      <dgm:t>
        <a:bodyPr/>
        <a:lstStyle/>
        <a:p>
          <a:pPr rtl="1"/>
          <a:endParaRPr lang="fa-IR" sz="1800"/>
        </a:p>
      </dgm:t>
    </dgm:pt>
    <dgm:pt modelId="{DCDDC1B0-B6E2-43F8-BA14-F67D4909FB2A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در بعضی مساجد، از ظرفیت مشورتی و فکری بانوان استفاده نشده و مدیریت مسجد مردانه است.</a:t>
          </a:r>
          <a:endParaRPr lang="fa-IR" sz="1800" b="1" dirty="0"/>
        </a:p>
      </dgm:t>
    </dgm:pt>
    <dgm:pt modelId="{E7B1E879-7F4E-4A39-AC1C-B7477BCEDB0B}" type="parTrans" cxnId="{45909688-6D4C-4F61-ADCF-CBEA849AD9DE}">
      <dgm:prSet/>
      <dgm:spPr/>
      <dgm:t>
        <a:bodyPr/>
        <a:lstStyle/>
        <a:p>
          <a:pPr rtl="1"/>
          <a:endParaRPr lang="fa-IR" sz="1800"/>
        </a:p>
      </dgm:t>
    </dgm:pt>
    <dgm:pt modelId="{810DF293-E5AE-4152-B53F-458E8EBBAAFF}" type="sibTrans" cxnId="{45909688-6D4C-4F61-ADCF-CBEA849AD9DE}">
      <dgm:prSet/>
      <dgm:spPr/>
      <dgm:t>
        <a:bodyPr/>
        <a:lstStyle/>
        <a:p>
          <a:pPr rtl="1"/>
          <a:endParaRPr lang="fa-IR" sz="1800"/>
        </a:p>
      </dgm:t>
    </dgm:pt>
    <dgm:pt modelId="{CF99235F-237A-40C8-A021-97C8139D4A57}">
      <dgm:prSet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برخی موارد مدیر مسجد امام جماعت نیست.</a:t>
          </a:r>
          <a:endParaRPr lang="fa-IR" sz="2400" b="1" dirty="0"/>
        </a:p>
      </dgm:t>
    </dgm:pt>
    <dgm:pt modelId="{CABA0983-A00D-4645-99CE-DF0D12092F73}" type="parTrans" cxnId="{CD4530A4-EBE3-4E99-BE67-700F6DC3E1F4}">
      <dgm:prSet/>
      <dgm:spPr/>
      <dgm:t>
        <a:bodyPr/>
        <a:lstStyle/>
        <a:p>
          <a:pPr rtl="1"/>
          <a:endParaRPr lang="fa-IR" sz="1800"/>
        </a:p>
      </dgm:t>
    </dgm:pt>
    <dgm:pt modelId="{7A80EDEC-361B-4790-A6AD-BC717DCD9AD0}" type="sibTrans" cxnId="{CD4530A4-EBE3-4E99-BE67-700F6DC3E1F4}">
      <dgm:prSet/>
      <dgm:spPr/>
      <dgm:t>
        <a:bodyPr/>
        <a:lstStyle/>
        <a:p>
          <a:pPr rtl="1"/>
          <a:endParaRPr lang="fa-IR" sz="1800"/>
        </a:p>
      </dgm:t>
    </dgm:pt>
    <dgm:pt modelId="{329FFF92-AC6B-401A-8A5E-3F503442730C}">
      <dgm:prSet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برخورد احساسی با این موضوعات صورت می گیرد. </a:t>
          </a:r>
          <a:endParaRPr lang="fa-IR" sz="2400" b="1" dirty="0"/>
        </a:p>
      </dgm:t>
    </dgm:pt>
    <dgm:pt modelId="{738AC6BC-CE14-4DEF-8FE6-10722A707944}" type="parTrans" cxnId="{48E86610-1CA0-4FDD-AA12-C8F1D86AF269}">
      <dgm:prSet/>
      <dgm:spPr/>
      <dgm:t>
        <a:bodyPr/>
        <a:lstStyle/>
        <a:p>
          <a:pPr rtl="1"/>
          <a:endParaRPr lang="fa-IR" sz="1800"/>
        </a:p>
      </dgm:t>
    </dgm:pt>
    <dgm:pt modelId="{D250283E-52DA-44B3-8CEE-ECF2BF969B35}" type="sibTrans" cxnId="{48E86610-1CA0-4FDD-AA12-C8F1D86AF269}">
      <dgm:prSet/>
      <dgm:spPr/>
      <dgm:t>
        <a:bodyPr/>
        <a:lstStyle/>
        <a:p>
          <a:pPr rtl="1"/>
          <a:endParaRPr lang="fa-IR" sz="1800"/>
        </a:p>
      </dgm:t>
    </dgm:pt>
    <dgm:pt modelId="{F12FBE7B-019F-4357-A6A4-22A741F27A68}">
      <dgm:prSet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در بعضی مساجدشورای مشورتی بانوان تشکیل نمی شود.</a:t>
          </a:r>
          <a:endParaRPr lang="fa-IR" sz="2400" b="1" dirty="0"/>
        </a:p>
      </dgm:t>
    </dgm:pt>
    <dgm:pt modelId="{32895C19-CD5F-4B61-B238-5F8B6A0DAAC3}" type="parTrans" cxnId="{15A5659D-98DF-472C-A10F-4D9B06B9C78B}">
      <dgm:prSet/>
      <dgm:spPr/>
      <dgm:t>
        <a:bodyPr/>
        <a:lstStyle/>
        <a:p>
          <a:pPr rtl="1"/>
          <a:endParaRPr lang="fa-IR" sz="1800"/>
        </a:p>
      </dgm:t>
    </dgm:pt>
    <dgm:pt modelId="{84266286-ECA4-438F-B4A4-742F21EFDF00}" type="sibTrans" cxnId="{15A5659D-98DF-472C-A10F-4D9B06B9C78B}">
      <dgm:prSet/>
      <dgm:spPr/>
      <dgm:t>
        <a:bodyPr/>
        <a:lstStyle/>
        <a:p>
          <a:pPr rtl="1"/>
          <a:endParaRPr lang="fa-IR" sz="1800"/>
        </a:p>
      </dgm:t>
    </dgm:pt>
    <dgm:pt modelId="{B53ADDBF-B2A5-42DD-9D54-C0126DF58044}">
      <dgm:prSet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یکی از محارم در این شورا و در کنار امام جماعت حضور ندارد.</a:t>
          </a:r>
          <a:endParaRPr lang="fa-IR" sz="2000" b="1" dirty="0"/>
        </a:p>
      </dgm:t>
    </dgm:pt>
    <dgm:pt modelId="{4FEE5345-A1F2-4DA5-ACB2-CB8BE26DA304}" type="parTrans" cxnId="{54B17714-9312-4830-8296-4F9A2D3E62DB}">
      <dgm:prSet/>
      <dgm:spPr/>
      <dgm:t>
        <a:bodyPr/>
        <a:lstStyle/>
        <a:p>
          <a:pPr rtl="1"/>
          <a:endParaRPr lang="fa-IR" sz="1800"/>
        </a:p>
      </dgm:t>
    </dgm:pt>
    <dgm:pt modelId="{D394B5EC-CF47-48D8-A613-67B4DCA4A2E2}" type="sibTrans" cxnId="{54B17714-9312-4830-8296-4F9A2D3E62DB}">
      <dgm:prSet/>
      <dgm:spPr/>
      <dgm:t>
        <a:bodyPr/>
        <a:lstStyle/>
        <a:p>
          <a:pPr rtl="1"/>
          <a:endParaRPr lang="fa-IR" sz="1800"/>
        </a:p>
      </dgm:t>
    </dgm:pt>
    <dgm:pt modelId="{32CB2A99-C0F2-422E-BC29-7C73F9520843}">
      <dgm:prSet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از ظرفیت حوزه علمیه خواهران استفاده نمی شود.</a:t>
          </a:r>
          <a:endParaRPr lang="fa-IR" sz="2400" b="1" dirty="0"/>
        </a:p>
      </dgm:t>
    </dgm:pt>
    <dgm:pt modelId="{DFA49D96-0A50-4D71-B19F-1F88A27A3150}" type="parTrans" cxnId="{A08559FE-B740-4AFA-BBC5-75149C9DE0E9}">
      <dgm:prSet/>
      <dgm:spPr/>
      <dgm:t>
        <a:bodyPr/>
        <a:lstStyle/>
        <a:p>
          <a:pPr rtl="1"/>
          <a:endParaRPr lang="fa-IR" sz="1800"/>
        </a:p>
      </dgm:t>
    </dgm:pt>
    <dgm:pt modelId="{175FDECD-0906-4607-938B-353FBC698109}" type="sibTrans" cxnId="{A08559FE-B740-4AFA-BBC5-75149C9DE0E9}">
      <dgm:prSet/>
      <dgm:spPr/>
      <dgm:t>
        <a:bodyPr/>
        <a:lstStyle/>
        <a:p>
          <a:pPr rtl="1"/>
          <a:endParaRPr lang="fa-IR" sz="1800"/>
        </a:p>
      </dgm:t>
    </dgm:pt>
    <dgm:pt modelId="{FF8F4067-5F9D-4C6D-BBFA-42C448E92255}" type="pres">
      <dgm:prSet presAssocID="{D3C13A86-7C41-4A72-B61D-70980EC92D1F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5ED5C6C-31A5-4D97-A25C-215B0751BCBF}" type="pres">
      <dgm:prSet presAssocID="{9D75CAE5-730A-4D24-95DB-CD01F5941109}" presName="root" presStyleCnt="0"/>
      <dgm:spPr/>
      <dgm:t>
        <a:bodyPr/>
        <a:lstStyle/>
        <a:p>
          <a:pPr rtl="1"/>
          <a:endParaRPr lang="fa-IR"/>
        </a:p>
      </dgm:t>
    </dgm:pt>
    <dgm:pt modelId="{81800E8C-79BD-4A6A-A8A1-55A00172B8EB}" type="pres">
      <dgm:prSet presAssocID="{9D75CAE5-730A-4D24-95DB-CD01F5941109}" presName="rootComposite" presStyleCnt="0"/>
      <dgm:spPr/>
      <dgm:t>
        <a:bodyPr/>
        <a:lstStyle/>
        <a:p>
          <a:pPr rtl="1"/>
          <a:endParaRPr lang="fa-IR"/>
        </a:p>
      </dgm:t>
    </dgm:pt>
    <dgm:pt modelId="{23E7DC84-75AC-4318-BCB2-B1CE030B130A}" type="pres">
      <dgm:prSet presAssocID="{9D75CAE5-730A-4D24-95DB-CD01F5941109}" presName="rootText" presStyleLbl="node1" presStyleIdx="0" presStyleCnt="1" custScaleX="659027"/>
      <dgm:spPr/>
      <dgm:t>
        <a:bodyPr/>
        <a:lstStyle/>
        <a:p>
          <a:pPr rtl="1"/>
          <a:endParaRPr lang="fa-IR"/>
        </a:p>
      </dgm:t>
    </dgm:pt>
    <dgm:pt modelId="{78191448-C94E-4AB7-9D7B-DE3ECD0EBC01}" type="pres">
      <dgm:prSet presAssocID="{9D75CAE5-730A-4D24-95DB-CD01F5941109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AECE1A51-316D-4151-B40D-E1DEC75688DC}" type="pres">
      <dgm:prSet presAssocID="{9D75CAE5-730A-4D24-95DB-CD01F5941109}" presName="childShape" presStyleCnt="0"/>
      <dgm:spPr/>
      <dgm:t>
        <a:bodyPr/>
        <a:lstStyle/>
        <a:p>
          <a:pPr rtl="1"/>
          <a:endParaRPr lang="fa-IR"/>
        </a:p>
      </dgm:t>
    </dgm:pt>
    <dgm:pt modelId="{8BE7E242-6DCE-4ECB-AFE7-A10B7F7FED14}" type="pres">
      <dgm:prSet presAssocID="{E7B1E879-7F4E-4A39-AC1C-B7477BCEDB0B}" presName="Name13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A6565F22-39FF-4407-ABCE-7973C234FD15}" type="pres">
      <dgm:prSet presAssocID="{DCDDC1B0-B6E2-43F8-BA14-F67D4909FB2A}" presName="childText" presStyleLbl="bgAcc1" presStyleIdx="0" presStyleCnt="6" custScaleX="59964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A0FE5D-40B5-4ACC-9E4A-D74033809D55}" type="pres">
      <dgm:prSet presAssocID="{CABA0983-A00D-4645-99CE-DF0D12092F73}" presName="Name13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C9A32B09-0628-4031-9969-E06FA5BB8511}" type="pres">
      <dgm:prSet presAssocID="{CF99235F-237A-40C8-A021-97C8139D4A57}" presName="childText" presStyleLbl="bgAcc1" presStyleIdx="1" presStyleCnt="6" custScaleX="59964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C7CD752-BF9C-42E8-B7EA-3399B3C1AD94}" type="pres">
      <dgm:prSet presAssocID="{738AC6BC-CE14-4DEF-8FE6-10722A707944}" presName="Name13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7D140DA2-1731-421D-987B-21AB1FCCF388}" type="pres">
      <dgm:prSet presAssocID="{329FFF92-AC6B-401A-8A5E-3F503442730C}" presName="childText" presStyleLbl="bgAcc1" presStyleIdx="2" presStyleCnt="6" custScaleX="59964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B3F365-F1E0-4E45-AEE6-D9A99E5BA0DB}" type="pres">
      <dgm:prSet presAssocID="{32895C19-CD5F-4B61-B238-5F8B6A0DAAC3}" presName="Name13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45FD2E53-D08D-417C-A7EB-F4B802EE8610}" type="pres">
      <dgm:prSet presAssocID="{F12FBE7B-019F-4357-A6A4-22A741F27A68}" presName="childText" presStyleLbl="bgAcc1" presStyleIdx="3" presStyleCnt="6" custScaleX="59964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2302B8-002A-491B-B9EB-DD6E2347A782}" type="pres">
      <dgm:prSet presAssocID="{4FEE5345-A1F2-4DA5-ACB2-CB8BE26DA304}" presName="Name13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4898BE47-F762-4F05-9261-E64FDA377689}" type="pres">
      <dgm:prSet presAssocID="{B53ADDBF-B2A5-42DD-9D54-C0126DF58044}" presName="childText" presStyleLbl="bgAcc1" presStyleIdx="4" presStyleCnt="6" custScaleX="58918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EAB1CA0-6AEF-4486-B51A-E03231AEBB3B}" type="pres">
      <dgm:prSet presAssocID="{DFA49D96-0A50-4D71-B19F-1F88A27A3150}" presName="Name13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3B8879CB-2801-47FC-B91D-63B14E2F0276}" type="pres">
      <dgm:prSet presAssocID="{32CB2A99-C0F2-422E-BC29-7C73F9520843}" presName="childText" presStyleLbl="bgAcc1" presStyleIdx="5" presStyleCnt="6" custScaleX="58918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5909688-6D4C-4F61-ADCF-CBEA849AD9DE}" srcId="{9D75CAE5-730A-4D24-95DB-CD01F5941109}" destId="{DCDDC1B0-B6E2-43F8-BA14-F67D4909FB2A}" srcOrd="0" destOrd="0" parTransId="{E7B1E879-7F4E-4A39-AC1C-B7477BCEDB0B}" sibTransId="{810DF293-E5AE-4152-B53F-458E8EBBAAFF}"/>
    <dgm:cxn modelId="{30979D77-48F3-4791-89CF-6115415018E5}" type="presOf" srcId="{DFA49D96-0A50-4D71-B19F-1F88A27A3150}" destId="{5EAB1CA0-6AEF-4486-B51A-E03231AEBB3B}" srcOrd="0" destOrd="0" presId="urn:microsoft.com/office/officeart/2005/8/layout/hierarchy3"/>
    <dgm:cxn modelId="{15A5659D-98DF-472C-A10F-4D9B06B9C78B}" srcId="{9D75CAE5-730A-4D24-95DB-CD01F5941109}" destId="{F12FBE7B-019F-4357-A6A4-22A741F27A68}" srcOrd="3" destOrd="0" parTransId="{32895C19-CD5F-4B61-B238-5F8B6A0DAAC3}" sibTransId="{84266286-ECA4-438F-B4A4-742F21EFDF00}"/>
    <dgm:cxn modelId="{8CF299D2-26EB-4FD1-B0F0-209236A684C9}" type="presOf" srcId="{CABA0983-A00D-4645-99CE-DF0D12092F73}" destId="{B4A0FE5D-40B5-4ACC-9E4A-D74033809D55}" srcOrd="0" destOrd="0" presId="urn:microsoft.com/office/officeart/2005/8/layout/hierarchy3"/>
    <dgm:cxn modelId="{A08559FE-B740-4AFA-BBC5-75149C9DE0E9}" srcId="{9D75CAE5-730A-4D24-95DB-CD01F5941109}" destId="{32CB2A99-C0F2-422E-BC29-7C73F9520843}" srcOrd="5" destOrd="0" parTransId="{DFA49D96-0A50-4D71-B19F-1F88A27A3150}" sibTransId="{175FDECD-0906-4607-938B-353FBC698109}"/>
    <dgm:cxn modelId="{48E86610-1CA0-4FDD-AA12-C8F1D86AF269}" srcId="{9D75CAE5-730A-4D24-95DB-CD01F5941109}" destId="{329FFF92-AC6B-401A-8A5E-3F503442730C}" srcOrd="2" destOrd="0" parTransId="{738AC6BC-CE14-4DEF-8FE6-10722A707944}" sibTransId="{D250283E-52DA-44B3-8CEE-ECF2BF969B35}"/>
    <dgm:cxn modelId="{4CA9B1E9-A84D-4CC1-8888-7E3F9D1D6138}" type="presOf" srcId="{738AC6BC-CE14-4DEF-8FE6-10722A707944}" destId="{1C7CD752-BF9C-42E8-B7EA-3399B3C1AD94}" srcOrd="0" destOrd="0" presId="urn:microsoft.com/office/officeart/2005/8/layout/hierarchy3"/>
    <dgm:cxn modelId="{DB0C891A-09BE-411B-8947-C94A852BC710}" type="presOf" srcId="{32895C19-CD5F-4B61-B238-5F8B6A0DAAC3}" destId="{45B3F365-F1E0-4E45-AEE6-D9A99E5BA0DB}" srcOrd="0" destOrd="0" presId="urn:microsoft.com/office/officeart/2005/8/layout/hierarchy3"/>
    <dgm:cxn modelId="{54B17714-9312-4830-8296-4F9A2D3E62DB}" srcId="{9D75CAE5-730A-4D24-95DB-CD01F5941109}" destId="{B53ADDBF-B2A5-42DD-9D54-C0126DF58044}" srcOrd="4" destOrd="0" parTransId="{4FEE5345-A1F2-4DA5-ACB2-CB8BE26DA304}" sibTransId="{D394B5EC-CF47-48D8-A613-67B4DCA4A2E2}"/>
    <dgm:cxn modelId="{0688674E-F712-411F-B1E6-A4FD252B9913}" type="presOf" srcId="{F12FBE7B-019F-4357-A6A4-22A741F27A68}" destId="{45FD2E53-D08D-417C-A7EB-F4B802EE8610}" srcOrd="0" destOrd="0" presId="urn:microsoft.com/office/officeart/2005/8/layout/hierarchy3"/>
    <dgm:cxn modelId="{E6161775-19AD-4277-809E-57F9870886FB}" type="presOf" srcId="{9D75CAE5-730A-4D24-95DB-CD01F5941109}" destId="{78191448-C94E-4AB7-9D7B-DE3ECD0EBC01}" srcOrd="1" destOrd="0" presId="urn:microsoft.com/office/officeart/2005/8/layout/hierarchy3"/>
    <dgm:cxn modelId="{6EF9A600-6BC8-4801-B6A6-1697C6566AB9}" type="presOf" srcId="{E7B1E879-7F4E-4A39-AC1C-B7477BCEDB0B}" destId="{8BE7E242-6DCE-4ECB-AFE7-A10B7F7FED14}" srcOrd="0" destOrd="0" presId="urn:microsoft.com/office/officeart/2005/8/layout/hierarchy3"/>
    <dgm:cxn modelId="{60B473AF-CB6C-4348-9C58-119BB9E0AFCB}" type="presOf" srcId="{4FEE5345-A1F2-4DA5-ACB2-CB8BE26DA304}" destId="{BB2302B8-002A-491B-B9EB-DD6E2347A782}" srcOrd="0" destOrd="0" presId="urn:microsoft.com/office/officeart/2005/8/layout/hierarchy3"/>
    <dgm:cxn modelId="{84CCE7EF-51E0-4724-BDFE-989A4DA9E8BD}" type="presOf" srcId="{CF99235F-237A-40C8-A021-97C8139D4A57}" destId="{C9A32B09-0628-4031-9969-E06FA5BB8511}" srcOrd="0" destOrd="0" presId="urn:microsoft.com/office/officeart/2005/8/layout/hierarchy3"/>
    <dgm:cxn modelId="{36449F7B-F586-4D0A-8D66-1F7A7F0B5D22}" type="presOf" srcId="{9D75CAE5-730A-4D24-95DB-CD01F5941109}" destId="{23E7DC84-75AC-4318-BCB2-B1CE030B130A}" srcOrd="0" destOrd="0" presId="urn:microsoft.com/office/officeart/2005/8/layout/hierarchy3"/>
    <dgm:cxn modelId="{516AF8FD-FE5E-4E6B-9491-E50CE54F103B}" srcId="{D3C13A86-7C41-4A72-B61D-70980EC92D1F}" destId="{9D75CAE5-730A-4D24-95DB-CD01F5941109}" srcOrd="0" destOrd="0" parTransId="{BE915F9E-3608-4592-B074-07CD866F6F91}" sibTransId="{442B29A5-A0AF-4E20-A3A7-BE231096D12B}"/>
    <dgm:cxn modelId="{917033BA-AEA2-400B-A4A0-D5724A91D2CA}" type="presOf" srcId="{329FFF92-AC6B-401A-8A5E-3F503442730C}" destId="{7D140DA2-1731-421D-987B-21AB1FCCF388}" srcOrd="0" destOrd="0" presId="urn:microsoft.com/office/officeart/2005/8/layout/hierarchy3"/>
    <dgm:cxn modelId="{09741CCC-474E-4DE1-86C8-5C061C0229C5}" type="presOf" srcId="{D3C13A86-7C41-4A72-B61D-70980EC92D1F}" destId="{FF8F4067-5F9D-4C6D-BBFA-42C448E92255}" srcOrd="0" destOrd="0" presId="urn:microsoft.com/office/officeart/2005/8/layout/hierarchy3"/>
    <dgm:cxn modelId="{CD4530A4-EBE3-4E99-BE67-700F6DC3E1F4}" srcId="{9D75CAE5-730A-4D24-95DB-CD01F5941109}" destId="{CF99235F-237A-40C8-A021-97C8139D4A57}" srcOrd="1" destOrd="0" parTransId="{CABA0983-A00D-4645-99CE-DF0D12092F73}" sibTransId="{7A80EDEC-361B-4790-A6AD-BC717DCD9AD0}"/>
    <dgm:cxn modelId="{AABFA1BD-22D0-4BB4-841B-BA38C55677DF}" type="presOf" srcId="{DCDDC1B0-B6E2-43F8-BA14-F67D4909FB2A}" destId="{A6565F22-39FF-4407-ABCE-7973C234FD15}" srcOrd="0" destOrd="0" presId="urn:microsoft.com/office/officeart/2005/8/layout/hierarchy3"/>
    <dgm:cxn modelId="{98B8EDFA-1C3B-4D26-821A-53B2FB3FC0A0}" type="presOf" srcId="{32CB2A99-C0F2-422E-BC29-7C73F9520843}" destId="{3B8879CB-2801-47FC-B91D-63B14E2F0276}" srcOrd="0" destOrd="0" presId="urn:microsoft.com/office/officeart/2005/8/layout/hierarchy3"/>
    <dgm:cxn modelId="{7F7798C8-E546-4A1A-BB57-9BC19467243C}" type="presOf" srcId="{B53ADDBF-B2A5-42DD-9D54-C0126DF58044}" destId="{4898BE47-F762-4F05-9261-E64FDA377689}" srcOrd="0" destOrd="0" presId="urn:microsoft.com/office/officeart/2005/8/layout/hierarchy3"/>
    <dgm:cxn modelId="{215203F4-AB29-4DE5-9DC2-5BD4D84675F0}" type="presParOf" srcId="{FF8F4067-5F9D-4C6D-BBFA-42C448E92255}" destId="{35ED5C6C-31A5-4D97-A25C-215B0751BCBF}" srcOrd="0" destOrd="0" presId="urn:microsoft.com/office/officeart/2005/8/layout/hierarchy3"/>
    <dgm:cxn modelId="{DAEE8DE8-63E3-4573-A758-354303AEDA6B}" type="presParOf" srcId="{35ED5C6C-31A5-4D97-A25C-215B0751BCBF}" destId="{81800E8C-79BD-4A6A-A8A1-55A00172B8EB}" srcOrd="0" destOrd="0" presId="urn:microsoft.com/office/officeart/2005/8/layout/hierarchy3"/>
    <dgm:cxn modelId="{2A8E60F8-C87D-4472-876F-63359A203717}" type="presParOf" srcId="{81800E8C-79BD-4A6A-A8A1-55A00172B8EB}" destId="{23E7DC84-75AC-4318-BCB2-B1CE030B130A}" srcOrd="0" destOrd="0" presId="urn:microsoft.com/office/officeart/2005/8/layout/hierarchy3"/>
    <dgm:cxn modelId="{FAFF366C-E905-4DF5-989F-BAF06C427F40}" type="presParOf" srcId="{81800E8C-79BD-4A6A-A8A1-55A00172B8EB}" destId="{78191448-C94E-4AB7-9D7B-DE3ECD0EBC01}" srcOrd="1" destOrd="0" presId="urn:microsoft.com/office/officeart/2005/8/layout/hierarchy3"/>
    <dgm:cxn modelId="{E7CBE17C-B9F3-4ED0-A2E5-DBB5196D570B}" type="presParOf" srcId="{35ED5C6C-31A5-4D97-A25C-215B0751BCBF}" destId="{AECE1A51-316D-4151-B40D-E1DEC75688DC}" srcOrd="1" destOrd="0" presId="urn:microsoft.com/office/officeart/2005/8/layout/hierarchy3"/>
    <dgm:cxn modelId="{7C23666F-59F2-40CB-AD89-C4BB0228D1B4}" type="presParOf" srcId="{AECE1A51-316D-4151-B40D-E1DEC75688DC}" destId="{8BE7E242-6DCE-4ECB-AFE7-A10B7F7FED14}" srcOrd="0" destOrd="0" presId="urn:microsoft.com/office/officeart/2005/8/layout/hierarchy3"/>
    <dgm:cxn modelId="{813C4A22-2A47-42D7-8609-4B3010146707}" type="presParOf" srcId="{AECE1A51-316D-4151-B40D-E1DEC75688DC}" destId="{A6565F22-39FF-4407-ABCE-7973C234FD15}" srcOrd="1" destOrd="0" presId="urn:microsoft.com/office/officeart/2005/8/layout/hierarchy3"/>
    <dgm:cxn modelId="{1E9B8EC2-417E-40A1-93F7-1B10D6D15E17}" type="presParOf" srcId="{AECE1A51-316D-4151-B40D-E1DEC75688DC}" destId="{B4A0FE5D-40B5-4ACC-9E4A-D74033809D55}" srcOrd="2" destOrd="0" presId="urn:microsoft.com/office/officeart/2005/8/layout/hierarchy3"/>
    <dgm:cxn modelId="{1F977135-81EF-4E14-A328-1C4212426315}" type="presParOf" srcId="{AECE1A51-316D-4151-B40D-E1DEC75688DC}" destId="{C9A32B09-0628-4031-9969-E06FA5BB8511}" srcOrd="3" destOrd="0" presId="urn:microsoft.com/office/officeart/2005/8/layout/hierarchy3"/>
    <dgm:cxn modelId="{B19AEBF6-ECB8-4163-938F-36B4B69790D7}" type="presParOf" srcId="{AECE1A51-316D-4151-B40D-E1DEC75688DC}" destId="{1C7CD752-BF9C-42E8-B7EA-3399B3C1AD94}" srcOrd="4" destOrd="0" presId="urn:microsoft.com/office/officeart/2005/8/layout/hierarchy3"/>
    <dgm:cxn modelId="{C315D62D-5647-4B3D-B775-46B970BC12C3}" type="presParOf" srcId="{AECE1A51-316D-4151-B40D-E1DEC75688DC}" destId="{7D140DA2-1731-421D-987B-21AB1FCCF388}" srcOrd="5" destOrd="0" presId="urn:microsoft.com/office/officeart/2005/8/layout/hierarchy3"/>
    <dgm:cxn modelId="{1B59A471-BDF9-459C-97C9-B6930B9C24F9}" type="presParOf" srcId="{AECE1A51-316D-4151-B40D-E1DEC75688DC}" destId="{45B3F365-F1E0-4E45-AEE6-D9A99E5BA0DB}" srcOrd="6" destOrd="0" presId="urn:microsoft.com/office/officeart/2005/8/layout/hierarchy3"/>
    <dgm:cxn modelId="{A061600D-E2D1-443A-BC30-95AB9D52E011}" type="presParOf" srcId="{AECE1A51-316D-4151-B40D-E1DEC75688DC}" destId="{45FD2E53-D08D-417C-A7EB-F4B802EE8610}" srcOrd="7" destOrd="0" presId="urn:microsoft.com/office/officeart/2005/8/layout/hierarchy3"/>
    <dgm:cxn modelId="{B82DE67F-9A87-487C-B688-CD47F83AF86C}" type="presParOf" srcId="{AECE1A51-316D-4151-B40D-E1DEC75688DC}" destId="{BB2302B8-002A-491B-B9EB-DD6E2347A782}" srcOrd="8" destOrd="0" presId="urn:microsoft.com/office/officeart/2005/8/layout/hierarchy3"/>
    <dgm:cxn modelId="{088F469B-CBEF-4017-A761-72B4219E3A29}" type="presParOf" srcId="{AECE1A51-316D-4151-B40D-E1DEC75688DC}" destId="{4898BE47-F762-4F05-9261-E64FDA377689}" srcOrd="9" destOrd="0" presId="urn:microsoft.com/office/officeart/2005/8/layout/hierarchy3"/>
    <dgm:cxn modelId="{541020E0-7DF7-46E5-8EF1-A0505323AD3A}" type="presParOf" srcId="{AECE1A51-316D-4151-B40D-E1DEC75688DC}" destId="{5EAB1CA0-6AEF-4486-B51A-E03231AEBB3B}" srcOrd="10" destOrd="0" presId="urn:microsoft.com/office/officeart/2005/8/layout/hierarchy3"/>
    <dgm:cxn modelId="{DE719DD8-38D7-4BDC-A6A5-ECA80D03409E}" type="presParOf" srcId="{AECE1A51-316D-4151-B40D-E1DEC75688DC}" destId="{3B8879CB-2801-47FC-B91D-63B14E2F027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8E172-CFD9-4286-81E2-ADA89ED4F117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886DBE33-5358-46C8-88CE-79A238E56417}">
      <dgm:prSet phldrT="[Text]" custT="1"/>
      <dgm:spPr>
        <a:solidFill>
          <a:srgbClr val="C00000"/>
        </a:solidFill>
      </dgm:spPr>
      <dgm:t>
        <a:bodyPr/>
        <a:lstStyle/>
        <a:p>
          <a:pPr algn="ctr" rtl="1"/>
          <a:r>
            <a:rPr lang="fa-IR" sz="2400" dirty="0" smtClean="0">
              <a:cs typeface="B Titr" pitchFamily="2" charset="-78"/>
            </a:rPr>
            <a:t>اهمیت رویکرد و موضوع بانوان</a:t>
          </a:r>
          <a:endParaRPr lang="fa-IR" sz="2400" dirty="0"/>
        </a:p>
      </dgm:t>
    </dgm:pt>
    <dgm:pt modelId="{4BEBC299-9552-4D87-BD68-780C30717B27}" type="par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86A79956-3549-4B9D-9A30-8C19F801E2F7}" type="sib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A63D2156-50CE-488D-8020-85941FC5C11D}">
      <dgm:prSet phldrT="[Text]" custT="1"/>
      <dgm:spPr/>
      <dgm:t>
        <a:bodyPr/>
        <a:lstStyle/>
        <a:p>
          <a:pPr algn="ctr" rtl="1"/>
          <a:r>
            <a:rPr lang="fa-IR" sz="240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dirty="0"/>
        </a:p>
      </dgm:t>
    </dgm:pt>
    <dgm:pt modelId="{8E5F9C57-827A-4078-907A-AB10B3F13F1C}" type="par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82D0AFB7-73C9-4A80-B62C-B80E5EC0D3C2}" type="sib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E1BDA9B7-8A79-43CF-9842-44912DF262D0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 </a:t>
          </a:r>
          <a:endParaRPr lang="fa-IR" sz="2400" dirty="0"/>
        </a:p>
      </dgm:t>
    </dgm:pt>
    <dgm:pt modelId="{9CB22EEA-D85C-4AAA-B748-CF342E16BF2E}" type="par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0A30F498-809D-44AD-BE05-EFC7735056F2}" type="sib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4839B615-1C4A-4E24-883E-38171E8BA986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نقاط قوت مساجد در حوزه بانوان</a:t>
          </a:r>
          <a:endParaRPr lang="fa-IR" sz="2400" dirty="0"/>
        </a:p>
      </dgm:t>
    </dgm:pt>
    <dgm:pt modelId="{D9386475-4E1D-44B1-BDE2-1DF9B682CD28}" type="par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0D83C69D-E961-4888-AC54-40442F442E99}" type="sib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F5F41841-8FCD-477C-8F03-2BC1A011FE73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وضع نامطلوب مساجد در حوزه بانوان</a:t>
          </a:r>
          <a:endParaRPr lang="fa-IR" sz="2400" dirty="0"/>
        </a:p>
      </dgm:t>
    </dgm:pt>
    <dgm:pt modelId="{86634F48-5850-421A-BF54-4DE4A7CDAC64}" type="par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8B31A3E5-C1C3-47C3-AAFD-657240BC917F}" type="sib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37883E6F-0C16-4DDF-8CC1-C7F55543BC38}" type="pres">
      <dgm:prSet presAssocID="{CB88E172-CFD9-4286-81E2-ADA89ED4F1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E838F-6D3C-4DFC-AEBF-8B777C4598BC}" type="pres">
      <dgm:prSet presAssocID="{886DBE33-5358-46C8-88CE-79A238E56417}" presName="parentText" presStyleLbl="node1" presStyleIdx="0" presStyleCnt="5" custLinFactNeighborY="4362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08FB8B-2148-45B6-8444-A3B6281EB216}" type="pres">
      <dgm:prSet presAssocID="{86A79956-3549-4B9D-9A30-8C19F801E2F7}" presName="spacer" presStyleCnt="0"/>
      <dgm:spPr/>
    </dgm:pt>
    <dgm:pt modelId="{E3B34B37-B7A8-416A-B2A0-016CFD3A447D}" type="pres">
      <dgm:prSet presAssocID="{A63D2156-50CE-488D-8020-85941FC5C1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2CB7CC-712D-4DC1-95DD-BF1173C2A5FE}" type="pres">
      <dgm:prSet presAssocID="{82D0AFB7-73C9-4A80-B62C-B80E5EC0D3C2}" presName="spacer" presStyleCnt="0"/>
      <dgm:spPr/>
    </dgm:pt>
    <dgm:pt modelId="{09DC861D-D146-4086-B814-E6A9CA5EA8CA}" type="pres">
      <dgm:prSet presAssocID="{E1BDA9B7-8A79-43CF-9842-44912DF262D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268271-7B70-4DD3-9693-14DFB55946D6}" type="pres">
      <dgm:prSet presAssocID="{0A30F498-809D-44AD-BE05-EFC7735056F2}" presName="spacer" presStyleCnt="0"/>
      <dgm:spPr/>
    </dgm:pt>
    <dgm:pt modelId="{8A040419-08E8-44F8-B86A-A6399C3B25D1}" type="pres">
      <dgm:prSet presAssocID="{4839B615-1C4A-4E24-883E-38171E8BA9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813BCE-EDC8-4F44-9AE9-55A1EF2C1046}" type="pres">
      <dgm:prSet presAssocID="{0D83C69D-E961-4888-AC54-40442F442E99}" presName="spacer" presStyleCnt="0"/>
      <dgm:spPr/>
    </dgm:pt>
    <dgm:pt modelId="{FAFB5290-F767-4C17-B0AC-F5AD109C6AD7}" type="pres">
      <dgm:prSet presAssocID="{F5F41841-8FCD-477C-8F03-2BC1A011FE7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8918CE8-C346-47F8-958E-3F5351C8F005}" type="presOf" srcId="{A63D2156-50CE-488D-8020-85941FC5C11D}" destId="{E3B34B37-B7A8-416A-B2A0-016CFD3A447D}" srcOrd="0" destOrd="0" presId="urn:microsoft.com/office/officeart/2005/8/layout/vList2"/>
    <dgm:cxn modelId="{1B564537-59F1-4657-AE47-9CB4D14C6C31}" type="presOf" srcId="{CB88E172-CFD9-4286-81E2-ADA89ED4F117}" destId="{37883E6F-0C16-4DDF-8CC1-C7F55543BC38}" srcOrd="0" destOrd="0" presId="urn:microsoft.com/office/officeart/2005/8/layout/vList2"/>
    <dgm:cxn modelId="{CA612FCF-C456-4CF2-AB3C-960EED1A9DE1}" srcId="{CB88E172-CFD9-4286-81E2-ADA89ED4F117}" destId="{A63D2156-50CE-488D-8020-85941FC5C11D}" srcOrd="1" destOrd="0" parTransId="{8E5F9C57-827A-4078-907A-AB10B3F13F1C}" sibTransId="{82D0AFB7-73C9-4A80-B62C-B80E5EC0D3C2}"/>
    <dgm:cxn modelId="{59619AF9-356E-433D-B7AD-95FB9DF121B3}" type="presOf" srcId="{F5F41841-8FCD-477C-8F03-2BC1A011FE73}" destId="{FAFB5290-F767-4C17-B0AC-F5AD109C6AD7}" srcOrd="0" destOrd="0" presId="urn:microsoft.com/office/officeart/2005/8/layout/vList2"/>
    <dgm:cxn modelId="{08C31CFB-A8E7-42A9-BA6B-A6C7505B6B33}" srcId="{CB88E172-CFD9-4286-81E2-ADA89ED4F117}" destId="{E1BDA9B7-8A79-43CF-9842-44912DF262D0}" srcOrd="2" destOrd="0" parTransId="{9CB22EEA-D85C-4AAA-B748-CF342E16BF2E}" sibTransId="{0A30F498-809D-44AD-BE05-EFC7735056F2}"/>
    <dgm:cxn modelId="{4A5B2A48-33F1-4C8E-AB23-B2EC4054243C}" srcId="{CB88E172-CFD9-4286-81E2-ADA89ED4F117}" destId="{F5F41841-8FCD-477C-8F03-2BC1A011FE73}" srcOrd="4" destOrd="0" parTransId="{86634F48-5850-421A-BF54-4DE4A7CDAC64}" sibTransId="{8B31A3E5-C1C3-47C3-AAFD-657240BC917F}"/>
    <dgm:cxn modelId="{A012BB39-DAB5-41CC-A34B-D536CA0B8F76}" type="presOf" srcId="{E1BDA9B7-8A79-43CF-9842-44912DF262D0}" destId="{09DC861D-D146-4086-B814-E6A9CA5EA8CA}" srcOrd="0" destOrd="0" presId="urn:microsoft.com/office/officeart/2005/8/layout/vList2"/>
    <dgm:cxn modelId="{6487D598-A273-42EB-BBC2-303D94646D2C}" srcId="{CB88E172-CFD9-4286-81E2-ADA89ED4F117}" destId="{4839B615-1C4A-4E24-883E-38171E8BA986}" srcOrd="3" destOrd="0" parTransId="{D9386475-4E1D-44B1-BDE2-1DF9B682CD28}" sibTransId="{0D83C69D-E961-4888-AC54-40442F442E99}"/>
    <dgm:cxn modelId="{A2DC2BEB-7BE3-4F0B-A3C9-531D7DE0B71C}" srcId="{CB88E172-CFD9-4286-81E2-ADA89ED4F117}" destId="{886DBE33-5358-46C8-88CE-79A238E56417}" srcOrd="0" destOrd="0" parTransId="{4BEBC299-9552-4D87-BD68-780C30717B27}" sibTransId="{86A79956-3549-4B9D-9A30-8C19F801E2F7}"/>
    <dgm:cxn modelId="{A3F1C1FC-2E3B-403B-8C73-A0F3DCCB1736}" type="presOf" srcId="{886DBE33-5358-46C8-88CE-79A238E56417}" destId="{8AFE838F-6D3C-4DFC-AEBF-8B777C4598BC}" srcOrd="0" destOrd="0" presId="urn:microsoft.com/office/officeart/2005/8/layout/vList2"/>
    <dgm:cxn modelId="{8FCE08CE-62C2-48E3-A7FC-E17C14B7F15A}" type="presOf" srcId="{4839B615-1C4A-4E24-883E-38171E8BA986}" destId="{8A040419-08E8-44F8-B86A-A6399C3B25D1}" srcOrd="0" destOrd="0" presId="urn:microsoft.com/office/officeart/2005/8/layout/vList2"/>
    <dgm:cxn modelId="{659D4F94-C44F-458C-A447-C75C29DA77AB}" type="presParOf" srcId="{37883E6F-0C16-4DDF-8CC1-C7F55543BC38}" destId="{8AFE838F-6D3C-4DFC-AEBF-8B777C4598BC}" srcOrd="0" destOrd="0" presId="urn:microsoft.com/office/officeart/2005/8/layout/vList2"/>
    <dgm:cxn modelId="{D20B9FE7-9378-444E-9561-7E368567040C}" type="presParOf" srcId="{37883E6F-0C16-4DDF-8CC1-C7F55543BC38}" destId="{4308FB8B-2148-45B6-8444-A3B6281EB216}" srcOrd="1" destOrd="0" presId="urn:microsoft.com/office/officeart/2005/8/layout/vList2"/>
    <dgm:cxn modelId="{A0E51484-0AAE-4888-8FB8-D0414D71F292}" type="presParOf" srcId="{37883E6F-0C16-4DDF-8CC1-C7F55543BC38}" destId="{E3B34B37-B7A8-416A-B2A0-016CFD3A447D}" srcOrd="2" destOrd="0" presId="urn:microsoft.com/office/officeart/2005/8/layout/vList2"/>
    <dgm:cxn modelId="{36EB1E47-B949-499C-B8B8-79C6FCB7903B}" type="presParOf" srcId="{37883E6F-0C16-4DDF-8CC1-C7F55543BC38}" destId="{362CB7CC-712D-4DC1-95DD-BF1173C2A5FE}" srcOrd="3" destOrd="0" presId="urn:microsoft.com/office/officeart/2005/8/layout/vList2"/>
    <dgm:cxn modelId="{F80EA181-197A-4355-9C2E-046386CD28DD}" type="presParOf" srcId="{37883E6F-0C16-4DDF-8CC1-C7F55543BC38}" destId="{09DC861D-D146-4086-B814-E6A9CA5EA8CA}" srcOrd="4" destOrd="0" presId="urn:microsoft.com/office/officeart/2005/8/layout/vList2"/>
    <dgm:cxn modelId="{A4DB7708-3351-4EF6-999F-29C8BFD3267B}" type="presParOf" srcId="{37883E6F-0C16-4DDF-8CC1-C7F55543BC38}" destId="{D3268271-7B70-4DD3-9693-14DFB55946D6}" srcOrd="5" destOrd="0" presId="urn:microsoft.com/office/officeart/2005/8/layout/vList2"/>
    <dgm:cxn modelId="{47058958-B7C9-4881-92D9-970D28C28778}" type="presParOf" srcId="{37883E6F-0C16-4DDF-8CC1-C7F55543BC38}" destId="{8A040419-08E8-44F8-B86A-A6399C3B25D1}" srcOrd="6" destOrd="0" presId="urn:microsoft.com/office/officeart/2005/8/layout/vList2"/>
    <dgm:cxn modelId="{E315B723-48D0-4E1D-AE54-94DEA37F4CDC}" type="presParOf" srcId="{37883E6F-0C16-4DDF-8CC1-C7F55543BC38}" destId="{C8813BCE-EDC8-4F44-9AE9-55A1EF2C1046}" srcOrd="7" destOrd="0" presId="urn:microsoft.com/office/officeart/2005/8/layout/vList2"/>
    <dgm:cxn modelId="{09FABAE3-3A52-44CD-81FF-3945C98D75BE}" type="presParOf" srcId="{37883E6F-0C16-4DDF-8CC1-C7F55543BC38}" destId="{FAFB5290-F767-4C17-B0AC-F5AD109C6A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953C1-5DCF-4BA0-B444-B211A62E7479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295AA6D3-72B9-4947-B71C-116043BFA60B}">
      <dgm:prSet phldrT="[Text]"/>
      <dgm:spPr/>
      <dgm:t>
        <a:bodyPr/>
        <a:lstStyle/>
        <a:p>
          <a:pPr rtl="1"/>
          <a:r>
            <a:rPr lang="fa-IR" dirty="0" smtClean="0">
              <a:latin typeface="Adobe Arabic"/>
              <a:cs typeface="B Nazanin" panose="00000400000000000000" pitchFamily="2" charset="-78"/>
            </a:rPr>
            <a:t>امام جماعت حلقه اتصال بین مومنین، مسجد و ساحت قدس ربوبی است.</a:t>
          </a:r>
          <a:endParaRPr lang="fa-IR" dirty="0">
            <a:latin typeface="Adobe Arabic"/>
          </a:endParaRPr>
        </a:p>
      </dgm:t>
    </dgm:pt>
    <dgm:pt modelId="{833ECCE8-56BD-4177-A00F-13D4FFD90734}" type="parTrans" cxnId="{26CC3C4E-00D6-45F9-80DD-DCF4FAB1462C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88663608-BA96-4217-8008-51A0FF7AE370}" type="sibTrans" cxnId="{26CC3C4E-00D6-45F9-80DD-DCF4FAB1462C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7604DD2B-4D82-44A6-923D-6968A356DEDE}">
      <dgm:prSet phldrT="[Text]"/>
      <dgm:spPr/>
      <dgm:t>
        <a:bodyPr/>
        <a:lstStyle/>
        <a:p>
          <a:pPr rtl="1"/>
          <a:r>
            <a:rPr lang="fa-IR" dirty="0" smtClean="0">
              <a:latin typeface="Adobe Arabic"/>
              <a:cs typeface="B Nazanin" panose="00000400000000000000" pitchFamily="2" charset="-78"/>
            </a:rPr>
            <a:t>عالم دینی و امام جماعت محل مراجعه و تامین کننده نیازهای مخاطبین است.</a:t>
          </a:r>
          <a:endParaRPr lang="fa-IR" dirty="0">
            <a:latin typeface="Adobe Arabic"/>
          </a:endParaRPr>
        </a:p>
      </dgm:t>
    </dgm:pt>
    <dgm:pt modelId="{24230CF8-F225-49A1-AD8D-1F3C00A3687E}" type="parTrans" cxnId="{A240590E-6AF2-4E64-A337-95D933643338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EE98F762-47AD-4279-BA7D-3972EC751477}" type="sibTrans" cxnId="{A240590E-6AF2-4E64-A337-95D933643338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1C5E1A2F-B807-4868-AD7E-7C2AD94D3369}">
      <dgm:prSet phldrT="[Text]"/>
      <dgm:spPr/>
      <dgm:t>
        <a:bodyPr/>
        <a:lstStyle/>
        <a:p>
          <a:pPr rtl="1"/>
          <a:r>
            <a:rPr lang="fa-IR" dirty="0" smtClean="0">
              <a:latin typeface="Adobe Arabic"/>
              <a:cs typeface="B Nazanin" panose="00000400000000000000" pitchFamily="2" charset="-78"/>
            </a:rPr>
            <a:t>در نگاه تربیتی امام جماعت یک مربی مشفق است.</a:t>
          </a:r>
          <a:endParaRPr lang="fa-IR" dirty="0">
            <a:latin typeface="Adobe Arabic"/>
          </a:endParaRPr>
        </a:p>
      </dgm:t>
    </dgm:pt>
    <dgm:pt modelId="{55281915-7E66-4007-B6CC-09B0F2184B00}" type="parTrans" cxnId="{5E26E9B6-0492-4B10-B54B-1A491F46D52D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66F2C57E-E136-49C8-86BE-589E6F938D0D}" type="sibTrans" cxnId="{5E26E9B6-0492-4B10-B54B-1A491F46D52D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64F256CB-9837-4B4A-800C-121A41761B7A}">
      <dgm:prSet phldrT="[Text]"/>
      <dgm:spPr/>
      <dgm:t>
        <a:bodyPr/>
        <a:lstStyle/>
        <a:p>
          <a:pPr rtl="1"/>
          <a:r>
            <a:rPr lang="fa-IR" dirty="0" smtClean="0">
              <a:latin typeface="Adobe Arabic"/>
              <a:cs typeface="B Nazanin" panose="00000400000000000000" pitchFamily="2" charset="-78"/>
            </a:rPr>
            <a:t>امام جماعت به عنوان یک مشاور امین مورد مراجعه قرار می گیرد.</a:t>
          </a:r>
          <a:endParaRPr lang="fa-IR" dirty="0">
            <a:latin typeface="Adobe Arabic"/>
          </a:endParaRPr>
        </a:p>
      </dgm:t>
    </dgm:pt>
    <dgm:pt modelId="{2C768D46-9921-4703-9246-0B68E51B0FCB}" type="parTrans" cxnId="{D9DAC17C-5959-49E8-9B36-DE4C5ADEF0C7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AE5ECCE3-8914-4047-BEF6-9D34743F3CE2}" type="sibTrans" cxnId="{D9DAC17C-5959-49E8-9B36-DE4C5ADEF0C7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3878B5BE-F29A-40AD-A7C6-E7102C021BB6}">
      <dgm:prSet phldrT="[Text]"/>
      <dgm:spPr/>
      <dgm:t>
        <a:bodyPr/>
        <a:lstStyle/>
        <a:p>
          <a:pPr rtl="1"/>
          <a:r>
            <a:rPr lang="fa-IR" dirty="0" smtClean="0">
              <a:latin typeface="Adobe Arabic"/>
              <a:cs typeface="B Nazanin" panose="00000400000000000000" pitchFamily="2" charset="-78"/>
            </a:rPr>
            <a:t>امام جماعت مدیر با کفایت مسجد است.</a:t>
          </a:r>
          <a:endParaRPr lang="fa-IR" dirty="0">
            <a:latin typeface="Adobe Arabic"/>
          </a:endParaRPr>
        </a:p>
      </dgm:t>
    </dgm:pt>
    <dgm:pt modelId="{CC1C21FA-3F8E-43C9-925C-50740CBB0E93}" type="parTrans" cxnId="{ACB1ED52-FFC9-4818-B949-29A751E79C58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B22123BB-F137-47D9-8A18-2047640DB7C3}" type="sibTrans" cxnId="{ACB1ED52-FFC9-4818-B949-29A751E79C58}">
      <dgm:prSet/>
      <dgm:spPr/>
      <dgm:t>
        <a:bodyPr/>
        <a:lstStyle/>
        <a:p>
          <a:pPr rtl="1"/>
          <a:endParaRPr lang="fa-IR">
            <a:latin typeface="Adobe Arabic"/>
          </a:endParaRPr>
        </a:p>
      </dgm:t>
    </dgm:pt>
    <dgm:pt modelId="{723ADCD8-9F12-422F-9372-AD6BD699F3B3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rgbClr val="7030A0"/>
              </a:solidFill>
              <a:latin typeface="Adobe Arabic"/>
              <a:cs typeface="B Nazanin" panose="00000400000000000000" pitchFamily="2" charset="-78"/>
            </a:rPr>
            <a:t>با لحاظ این نکات، از آنجا که </a:t>
          </a:r>
          <a:r>
            <a:rPr lang="fa-IR" sz="2800" dirty="0" smtClean="0">
              <a:solidFill>
                <a:srgbClr val="C00000"/>
              </a:solidFill>
              <a:latin typeface="Adobe Arabic"/>
              <a:cs typeface="B Nazanin" panose="00000400000000000000" pitchFamily="2" charset="-78"/>
            </a:rPr>
            <a:t>نیمی از مخاطبان امام جماعت </a:t>
          </a:r>
          <a:r>
            <a:rPr lang="fa-IR" sz="2800" dirty="0" smtClean="0">
              <a:solidFill>
                <a:srgbClr val="7030A0"/>
              </a:solidFill>
              <a:latin typeface="Adobe Arabic"/>
              <a:cs typeface="B Nazanin" panose="00000400000000000000" pitchFamily="2" charset="-78"/>
            </a:rPr>
            <a:t>بانوان هستند، باید برای این بخش مهم از مخاطبین تدبیر و برنامه ریزی کرد. </a:t>
          </a:r>
          <a:endParaRPr lang="fa-IR" sz="2800" dirty="0">
            <a:solidFill>
              <a:srgbClr val="7030A0"/>
            </a:solidFill>
            <a:latin typeface="Adobe Arabic"/>
          </a:endParaRPr>
        </a:p>
      </dgm:t>
    </dgm:pt>
    <dgm:pt modelId="{F8AE1B1D-D431-43AA-8063-0861F881F858}" type="parTrans" cxnId="{6956B5BA-7779-438F-89FF-59940209114E}">
      <dgm:prSet/>
      <dgm:spPr/>
      <dgm:t>
        <a:bodyPr/>
        <a:lstStyle/>
        <a:p>
          <a:endParaRPr lang="en-US"/>
        </a:p>
      </dgm:t>
    </dgm:pt>
    <dgm:pt modelId="{4C107E7E-A6F3-4670-B3F9-9B56C5B1A818}" type="sibTrans" cxnId="{6956B5BA-7779-438F-89FF-59940209114E}">
      <dgm:prSet/>
      <dgm:spPr/>
      <dgm:t>
        <a:bodyPr/>
        <a:lstStyle/>
        <a:p>
          <a:endParaRPr lang="en-US"/>
        </a:p>
      </dgm:t>
    </dgm:pt>
    <dgm:pt modelId="{A857858E-65F3-4FFE-8DD2-C55B3ABC748B}" type="pres">
      <dgm:prSet presAssocID="{B9B953C1-5DCF-4BA0-B444-B211A62E7479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2E7A119-73BF-438A-A9B0-415AE47EAA42}" type="pres">
      <dgm:prSet presAssocID="{295AA6D3-72B9-4947-B71C-116043BFA60B}" presName="node" presStyleLbl="node1" presStyleIdx="0" presStyleCnt="6" custLinFactNeighborX="-1450" custLinFactNeighborY="-4590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rtl="1"/>
          <a:endParaRPr lang="fa-IR"/>
        </a:p>
      </dgm:t>
    </dgm:pt>
    <dgm:pt modelId="{1E8FA380-4233-4B9A-990E-7D5AE8D1AEEB}" type="pres">
      <dgm:prSet presAssocID="{88663608-BA96-4217-8008-51A0FF7AE370}" presName="sibTrans" presStyleCnt="0"/>
      <dgm:spPr/>
      <dgm:t>
        <a:bodyPr/>
        <a:lstStyle/>
        <a:p>
          <a:pPr rtl="1"/>
          <a:endParaRPr lang="fa-IR"/>
        </a:p>
      </dgm:t>
    </dgm:pt>
    <dgm:pt modelId="{7C456193-B163-420A-855C-77ED3DE58B22}" type="pres">
      <dgm:prSet presAssocID="{7604DD2B-4D82-44A6-923D-6968A356DEDE}" presName="node" presStyleLbl="node1" presStyleIdx="1" presStyleCnt="6" custLinFactNeighborX="-1850" custLinFactNeighborY="-4349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rtl="1"/>
          <a:endParaRPr lang="fa-IR"/>
        </a:p>
      </dgm:t>
    </dgm:pt>
    <dgm:pt modelId="{7CAE381B-ACC5-49CD-A048-A3BA4AE9A029}" type="pres">
      <dgm:prSet presAssocID="{EE98F762-47AD-4279-BA7D-3972EC751477}" presName="sibTrans" presStyleCnt="0"/>
      <dgm:spPr/>
      <dgm:t>
        <a:bodyPr/>
        <a:lstStyle/>
        <a:p>
          <a:pPr rtl="1"/>
          <a:endParaRPr lang="fa-IR"/>
        </a:p>
      </dgm:t>
    </dgm:pt>
    <dgm:pt modelId="{75ED7C76-3485-41E0-A5AF-227E328CFB0E}" type="pres">
      <dgm:prSet presAssocID="{1C5E1A2F-B807-4868-AD7E-7C2AD94D3369}" presName="node" presStyleLbl="node1" presStyleIdx="2" presStyleCnt="6" custLinFactNeighborX="691" custLinFactNeighborY="-4349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rtl="1"/>
          <a:endParaRPr lang="fa-IR"/>
        </a:p>
      </dgm:t>
    </dgm:pt>
    <dgm:pt modelId="{16974E4B-245D-4C9D-9E52-FA9F32951330}" type="pres">
      <dgm:prSet presAssocID="{66F2C57E-E136-49C8-86BE-589E6F938D0D}" presName="sibTrans" presStyleCnt="0"/>
      <dgm:spPr/>
      <dgm:t>
        <a:bodyPr/>
        <a:lstStyle/>
        <a:p>
          <a:pPr rtl="1"/>
          <a:endParaRPr lang="fa-IR"/>
        </a:p>
      </dgm:t>
    </dgm:pt>
    <dgm:pt modelId="{6D8908ED-608F-444B-BEF8-C003CF024A79}" type="pres">
      <dgm:prSet presAssocID="{64F256CB-9837-4B4A-800C-121A41761B7A}" presName="node" presStyleLbl="node1" presStyleIdx="3" presStyleCnt="6" custLinFactNeighborX="1383" custLinFactNeighborY="-557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rtl="1"/>
          <a:endParaRPr lang="fa-IR"/>
        </a:p>
      </dgm:t>
    </dgm:pt>
    <dgm:pt modelId="{957A662F-1129-4A31-8237-15F6C76CF756}" type="pres">
      <dgm:prSet presAssocID="{AE5ECCE3-8914-4047-BEF6-9D34743F3CE2}" presName="sibTrans" presStyleCnt="0"/>
      <dgm:spPr/>
      <dgm:t>
        <a:bodyPr/>
        <a:lstStyle/>
        <a:p>
          <a:pPr rtl="1"/>
          <a:endParaRPr lang="fa-IR"/>
        </a:p>
      </dgm:t>
    </dgm:pt>
    <dgm:pt modelId="{B4A85D28-27DD-41F1-AFF5-CFFC83748DDA}" type="pres">
      <dgm:prSet presAssocID="{3878B5BE-F29A-40AD-A7C6-E7102C021BB6}" presName="node" presStyleLbl="node1" presStyleIdx="4" presStyleCnt="6" custLinFactNeighborX="3075" custLinFactNeighborY="-474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rtl="1"/>
          <a:endParaRPr lang="fa-IR"/>
        </a:p>
      </dgm:t>
    </dgm:pt>
    <dgm:pt modelId="{794EF799-3A9B-4AB3-999D-2CEECA5D4001}" type="pres">
      <dgm:prSet presAssocID="{B22123BB-F137-47D9-8A18-2047640DB7C3}" presName="sibTrans" presStyleCnt="0"/>
      <dgm:spPr/>
    </dgm:pt>
    <dgm:pt modelId="{3018099D-0F84-4473-8DDD-F0CD6FDC1139}" type="pres">
      <dgm:prSet presAssocID="{723ADCD8-9F12-422F-9372-AD6BD699F3B3}" presName="node" presStyleLbl="node1" presStyleIdx="5" presStyleCnt="6" custScaleX="333008" custLinFactNeighborX="691" custLinFactNeighborY="8064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A240590E-6AF2-4E64-A337-95D933643338}" srcId="{B9B953C1-5DCF-4BA0-B444-B211A62E7479}" destId="{7604DD2B-4D82-44A6-923D-6968A356DEDE}" srcOrd="1" destOrd="0" parTransId="{24230CF8-F225-49A1-AD8D-1F3C00A3687E}" sibTransId="{EE98F762-47AD-4279-BA7D-3972EC751477}"/>
    <dgm:cxn modelId="{ACB1ED52-FFC9-4818-B949-29A751E79C58}" srcId="{B9B953C1-5DCF-4BA0-B444-B211A62E7479}" destId="{3878B5BE-F29A-40AD-A7C6-E7102C021BB6}" srcOrd="4" destOrd="0" parTransId="{CC1C21FA-3F8E-43C9-925C-50740CBB0E93}" sibTransId="{B22123BB-F137-47D9-8A18-2047640DB7C3}"/>
    <dgm:cxn modelId="{6C547B3A-F8B8-49E8-A443-EC432159C8E7}" type="presOf" srcId="{3878B5BE-F29A-40AD-A7C6-E7102C021BB6}" destId="{B4A85D28-27DD-41F1-AFF5-CFFC83748DDA}" srcOrd="0" destOrd="0" presId="urn:microsoft.com/office/officeart/2005/8/layout/default"/>
    <dgm:cxn modelId="{6956B5BA-7779-438F-89FF-59940209114E}" srcId="{B9B953C1-5DCF-4BA0-B444-B211A62E7479}" destId="{723ADCD8-9F12-422F-9372-AD6BD699F3B3}" srcOrd="5" destOrd="0" parTransId="{F8AE1B1D-D431-43AA-8063-0861F881F858}" sibTransId="{4C107E7E-A6F3-4670-B3F9-9B56C5B1A818}"/>
    <dgm:cxn modelId="{5E26E9B6-0492-4B10-B54B-1A491F46D52D}" srcId="{B9B953C1-5DCF-4BA0-B444-B211A62E7479}" destId="{1C5E1A2F-B807-4868-AD7E-7C2AD94D3369}" srcOrd="2" destOrd="0" parTransId="{55281915-7E66-4007-B6CC-09B0F2184B00}" sibTransId="{66F2C57E-E136-49C8-86BE-589E6F938D0D}"/>
    <dgm:cxn modelId="{DE025F82-DABF-4B95-984D-9A36675069A1}" type="presOf" srcId="{723ADCD8-9F12-422F-9372-AD6BD699F3B3}" destId="{3018099D-0F84-4473-8DDD-F0CD6FDC1139}" srcOrd="0" destOrd="0" presId="urn:microsoft.com/office/officeart/2005/8/layout/default"/>
    <dgm:cxn modelId="{31B05135-4A62-4750-9539-8982B759C9FD}" type="presOf" srcId="{295AA6D3-72B9-4947-B71C-116043BFA60B}" destId="{E2E7A119-73BF-438A-A9B0-415AE47EAA42}" srcOrd="0" destOrd="0" presId="urn:microsoft.com/office/officeart/2005/8/layout/default"/>
    <dgm:cxn modelId="{20C25820-42CF-4571-9F0F-B72B8DEA3DD7}" type="presOf" srcId="{64F256CB-9837-4B4A-800C-121A41761B7A}" destId="{6D8908ED-608F-444B-BEF8-C003CF024A79}" srcOrd="0" destOrd="0" presId="urn:microsoft.com/office/officeart/2005/8/layout/default"/>
    <dgm:cxn modelId="{D9DAC17C-5959-49E8-9B36-DE4C5ADEF0C7}" srcId="{B9B953C1-5DCF-4BA0-B444-B211A62E7479}" destId="{64F256CB-9837-4B4A-800C-121A41761B7A}" srcOrd="3" destOrd="0" parTransId="{2C768D46-9921-4703-9246-0B68E51B0FCB}" sibTransId="{AE5ECCE3-8914-4047-BEF6-9D34743F3CE2}"/>
    <dgm:cxn modelId="{E5B3F4DC-E822-448E-9469-BF2E8485F3C2}" type="presOf" srcId="{B9B953C1-5DCF-4BA0-B444-B211A62E7479}" destId="{A857858E-65F3-4FFE-8DD2-C55B3ABC748B}" srcOrd="0" destOrd="0" presId="urn:microsoft.com/office/officeart/2005/8/layout/default"/>
    <dgm:cxn modelId="{50743568-F371-4F91-918D-B5C8C0F67032}" type="presOf" srcId="{1C5E1A2F-B807-4868-AD7E-7C2AD94D3369}" destId="{75ED7C76-3485-41E0-A5AF-227E328CFB0E}" srcOrd="0" destOrd="0" presId="urn:microsoft.com/office/officeart/2005/8/layout/default"/>
    <dgm:cxn modelId="{26CC3C4E-00D6-45F9-80DD-DCF4FAB1462C}" srcId="{B9B953C1-5DCF-4BA0-B444-B211A62E7479}" destId="{295AA6D3-72B9-4947-B71C-116043BFA60B}" srcOrd="0" destOrd="0" parTransId="{833ECCE8-56BD-4177-A00F-13D4FFD90734}" sibTransId="{88663608-BA96-4217-8008-51A0FF7AE370}"/>
    <dgm:cxn modelId="{BBCD7402-60DE-4D75-B68E-87C431D2F61D}" type="presOf" srcId="{7604DD2B-4D82-44A6-923D-6968A356DEDE}" destId="{7C456193-B163-420A-855C-77ED3DE58B22}" srcOrd="0" destOrd="0" presId="urn:microsoft.com/office/officeart/2005/8/layout/default"/>
    <dgm:cxn modelId="{2B84168C-65AC-4E28-A0B4-4E21F1A38320}" type="presParOf" srcId="{A857858E-65F3-4FFE-8DD2-C55B3ABC748B}" destId="{E2E7A119-73BF-438A-A9B0-415AE47EAA42}" srcOrd="0" destOrd="0" presId="urn:microsoft.com/office/officeart/2005/8/layout/default"/>
    <dgm:cxn modelId="{323FD694-F260-479A-A200-AB2BA9D8844C}" type="presParOf" srcId="{A857858E-65F3-4FFE-8DD2-C55B3ABC748B}" destId="{1E8FA380-4233-4B9A-990E-7D5AE8D1AEEB}" srcOrd="1" destOrd="0" presId="urn:microsoft.com/office/officeart/2005/8/layout/default"/>
    <dgm:cxn modelId="{B5EC0974-D0FD-49E4-A5D0-2A94AA4BC589}" type="presParOf" srcId="{A857858E-65F3-4FFE-8DD2-C55B3ABC748B}" destId="{7C456193-B163-420A-855C-77ED3DE58B22}" srcOrd="2" destOrd="0" presId="urn:microsoft.com/office/officeart/2005/8/layout/default"/>
    <dgm:cxn modelId="{807F2716-AADB-40CB-96BB-A0E020E3C209}" type="presParOf" srcId="{A857858E-65F3-4FFE-8DD2-C55B3ABC748B}" destId="{7CAE381B-ACC5-49CD-A048-A3BA4AE9A029}" srcOrd="3" destOrd="0" presId="urn:microsoft.com/office/officeart/2005/8/layout/default"/>
    <dgm:cxn modelId="{7A874EED-9430-4B73-9845-6C99CD85F89F}" type="presParOf" srcId="{A857858E-65F3-4FFE-8DD2-C55B3ABC748B}" destId="{75ED7C76-3485-41E0-A5AF-227E328CFB0E}" srcOrd="4" destOrd="0" presId="urn:microsoft.com/office/officeart/2005/8/layout/default"/>
    <dgm:cxn modelId="{C80AC707-5499-46BC-96C8-24C533F71D66}" type="presParOf" srcId="{A857858E-65F3-4FFE-8DD2-C55B3ABC748B}" destId="{16974E4B-245D-4C9D-9E52-FA9F32951330}" srcOrd="5" destOrd="0" presId="urn:microsoft.com/office/officeart/2005/8/layout/default"/>
    <dgm:cxn modelId="{625C6DDC-B982-41E1-A04C-0F83D461F60A}" type="presParOf" srcId="{A857858E-65F3-4FFE-8DD2-C55B3ABC748B}" destId="{6D8908ED-608F-444B-BEF8-C003CF024A79}" srcOrd="6" destOrd="0" presId="urn:microsoft.com/office/officeart/2005/8/layout/default"/>
    <dgm:cxn modelId="{B5741D02-3BD7-4C36-9DF1-DA7BCCEDC5DB}" type="presParOf" srcId="{A857858E-65F3-4FFE-8DD2-C55B3ABC748B}" destId="{957A662F-1129-4A31-8237-15F6C76CF756}" srcOrd="7" destOrd="0" presId="urn:microsoft.com/office/officeart/2005/8/layout/default"/>
    <dgm:cxn modelId="{D68DFE9D-1383-497D-BCB0-64CC0F75BCEF}" type="presParOf" srcId="{A857858E-65F3-4FFE-8DD2-C55B3ABC748B}" destId="{B4A85D28-27DD-41F1-AFF5-CFFC83748DDA}" srcOrd="8" destOrd="0" presId="urn:microsoft.com/office/officeart/2005/8/layout/default"/>
    <dgm:cxn modelId="{4C561708-DF42-4FA1-A56C-E7F992F3DFC4}" type="presParOf" srcId="{A857858E-65F3-4FFE-8DD2-C55B3ABC748B}" destId="{794EF799-3A9B-4AB3-999D-2CEECA5D4001}" srcOrd="9" destOrd="0" presId="urn:microsoft.com/office/officeart/2005/8/layout/default"/>
    <dgm:cxn modelId="{BBD1A836-7AA0-4F1B-B2C4-61382F83E769}" type="presParOf" srcId="{A857858E-65F3-4FFE-8DD2-C55B3ABC748B}" destId="{3018099D-0F84-4473-8DDD-F0CD6FDC11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88E172-CFD9-4286-81E2-ADA89ED4F117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886DBE33-5358-46C8-88CE-79A238E56417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Titr" pitchFamily="2" charset="-78"/>
            </a:rPr>
            <a:t>اهمیت رویکرد و موضوع بانوان</a:t>
          </a:r>
          <a:endParaRPr lang="fa-IR" sz="2400" dirty="0"/>
        </a:p>
      </dgm:t>
    </dgm:pt>
    <dgm:pt modelId="{4BEBC299-9552-4D87-BD68-780C30717B27}" type="par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86A79956-3549-4B9D-9A30-8C19F801E2F7}" type="sib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A63D2156-50CE-488D-8020-85941FC5C11D}">
      <dgm:prSet phldrT="[Text]" custT="1"/>
      <dgm:spPr>
        <a:solidFill>
          <a:srgbClr val="C00000"/>
        </a:solidFill>
      </dgm:spPr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dirty="0"/>
        </a:p>
      </dgm:t>
    </dgm:pt>
    <dgm:pt modelId="{8E5F9C57-827A-4078-907A-AB10B3F13F1C}" type="par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82D0AFB7-73C9-4A80-B62C-B80E5EC0D3C2}" type="sib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E1BDA9B7-8A79-43CF-9842-44912DF262D0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dirty="0"/>
        </a:p>
      </dgm:t>
    </dgm:pt>
    <dgm:pt modelId="{9CB22EEA-D85C-4AAA-B748-CF342E16BF2E}" type="par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0A30F498-809D-44AD-BE05-EFC7735056F2}" type="sib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4839B615-1C4A-4E24-883E-38171E8BA986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نقاط قوت مساجد ما بالاخص در حوزه بانوان</a:t>
          </a:r>
          <a:endParaRPr lang="fa-IR" sz="2400" dirty="0"/>
        </a:p>
      </dgm:t>
    </dgm:pt>
    <dgm:pt modelId="{D9386475-4E1D-44B1-BDE2-1DF9B682CD28}" type="par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0D83C69D-E961-4888-AC54-40442F442E99}" type="sib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F5F41841-8FCD-477C-8F03-2BC1A011FE73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وضع نامطلوب مساجد ما بالاخص در حوزه بانوان</a:t>
          </a:r>
          <a:endParaRPr lang="fa-IR" sz="2400" dirty="0"/>
        </a:p>
      </dgm:t>
    </dgm:pt>
    <dgm:pt modelId="{86634F48-5850-421A-BF54-4DE4A7CDAC64}" type="par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8B31A3E5-C1C3-47C3-AAFD-657240BC917F}" type="sib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37883E6F-0C16-4DDF-8CC1-C7F55543BC38}" type="pres">
      <dgm:prSet presAssocID="{CB88E172-CFD9-4286-81E2-ADA89ED4F1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E838F-6D3C-4DFC-AEBF-8B777C4598BC}" type="pres">
      <dgm:prSet presAssocID="{886DBE33-5358-46C8-88CE-79A238E5641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08FB8B-2148-45B6-8444-A3B6281EB216}" type="pres">
      <dgm:prSet presAssocID="{86A79956-3549-4B9D-9A30-8C19F801E2F7}" presName="spacer" presStyleCnt="0"/>
      <dgm:spPr/>
    </dgm:pt>
    <dgm:pt modelId="{E3B34B37-B7A8-416A-B2A0-016CFD3A447D}" type="pres">
      <dgm:prSet presAssocID="{A63D2156-50CE-488D-8020-85941FC5C1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2CB7CC-712D-4DC1-95DD-BF1173C2A5FE}" type="pres">
      <dgm:prSet presAssocID="{82D0AFB7-73C9-4A80-B62C-B80E5EC0D3C2}" presName="spacer" presStyleCnt="0"/>
      <dgm:spPr/>
    </dgm:pt>
    <dgm:pt modelId="{09DC861D-D146-4086-B814-E6A9CA5EA8CA}" type="pres">
      <dgm:prSet presAssocID="{E1BDA9B7-8A79-43CF-9842-44912DF262D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268271-7B70-4DD3-9693-14DFB55946D6}" type="pres">
      <dgm:prSet presAssocID="{0A30F498-809D-44AD-BE05-EFC7735056F2}" presName="spacer" presStyleCnt="0"/>
      <dgm:spPr/>
    </dgm:pt>
    <dgm:pt modelId="{8A040419-08E8-44F8-B86A-A6399C3B25D1}" type="pres">
      <dgm:prSet presAssocID="{4839B615-1C4A-4E24-883E-38171E8BA9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813BCE-EDC8-4F44-9AE9-55A1EF2C1046}" type="pres">
      <dgm:prSet presAssocID="{0D83C69D-E961-4888-AC54-40442F442E99}" presName="spacer" presStyleCnt="0"/>
      <dgm:spPr/>
    </dgm:pt>
    <dgm:pt modelId="{FAFB5290-F767-4C17-B0AC-F5AD109C6AD7}" type="pres">
      <dgm:prSet presAssocID="{F5F41841-8FCD-477C-8F03-2BC1A011FE7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6A09988-F0EB-45BD-AB12-EE16417B531C}" type="presOf" srcId="{F5F41841-8FCD-477C-8F03-2BC1A011FE73}" destId="{FAFB5290-F767-4C17-B0AC-F5AD109C6AD7}" srcOrd="0" destOrd="0" presId="urn:microsoft.com/office/officeart/2005/8/layout/vList2"/>
    <dgm:cxn modelId="{CA612FCF-C456-4CF2-AB3C-960EED1A9DE1}" srcId="{CB88E172-CFD9-4286-81E2-ADA89ED4F117}" destId="{A63D2156-50CE-488D-8020-85941FC5C11D}" srcOrd="1" destOrd="0" parTransId="{8E5F9C57-827A-4078-907A-AB10B3F13F1C}" sibTransId="{82D0AFB7-73C9-4A80-B62C-B80E5EC0D3C2}"/>
    <dgm:cxn modelId="{08C31CFB-A8E7-42A9-BA6B-A6C7505B6B33}" srcId="{CB88E172-CFD9-4286-81E2-ADA89ED4F117}" destId="{E1BDA9B7-8A79-43CF-9842-44912DF262D0}" srcOrd="2" destOrd="0" parTransId="{9CB22EEA-D85C-4AAA-B748-CF342E16BF2E}" sibTransId="{0A30F498-809D-44AD-BE05-EFC7735056F2}"/>
    <dgm:cxn modelId="{78DE134C-1EFF-4351-9F88-111101816B4B}" type="presOf" srcId="{E1BDA9B7-8A79-43CF-9842-44912DF262D0}" destId="{09DC861D-D146-4086-B814-E6A9CA5EA8CA}" srcOrd="0" destOrd="0" presId="urn:microsoft.com/office/officeart/2005/8/layout/vList2"/>
    <dgm:cxn modelId="{4A5B2A48-33F1-4C8E-AB23-B2EC4054243C}" srcId="{CB88E172-CFD9-4286-81E2-ADA89ED4F117}" destId="{F5F41841-8FCD-477C-8F03-2BC1A011FE73}" srcOrd="4" destOrd="0" parTransId="{86634F48-5850-421A-BF54-4DE4A7CDAC64}" sibTransId="{8B31A3E5-C1C3-47C3-AAFD-657240BC917F}"/>
    <dgm:cxn modelId="{6487D598-A273-42EB-BBC2-303D94646D2C}" srcId="{CB88E172-CFD9-4286-81E2-ADA89ED4F117}" destId="{4839B615-1C4A-4E24-883E-38171E8BA986}" srcOrd="3" destOrd="0" parTransId="{D9386475-4E1D-44B1-BDE2-1DF9B682CD28}" sibTransId="{0D83C69D-E961-4888-AC54-40442F442E99}"/>
    <dgm:cxn modelId="{0059A5AE-42E5-4E55-9C82-3C134C7A0F83}" type="presOf" srcId="{4839B615-1C4A-4E24-883E-38171E8BA986}" destId="{8A040419-08E8-44F8-B86A-A6399C3B25D1}" srcOrd="0" destOrd="0" presId="urn:microsoft.com/office/officeart/2005/8/layout/vList2"/>
    <dgm:cxn modelId="{27267B5E-6824-4597-9EBB-B0E52A2E4649}" type="presOf" srcId="{A63D2156-50CE-488D-8020-85941FC5C11D}" destId="{E3B34B37-B7A8-416A-B2A0-016CFD3A447D}" srcOrd="0" destOrd="0" presId="urn:microsoft.com/office/officeart/2005/8/layout/vList2"/>
    <dgm:cxn modelId="{A2DC2BEB-7BE3-4F0B-A3C9-531D7DE0B71C}" srcId="{CB88E172-CFD9-4286-81E2-ADA89ED4F117}" destId="{886DBE33-5358-46C8-88CE-79A238E56417}" srcOrd="0" destOrd="0" parTransId="{4BEBC299-9552-4D87-BD68-780C30717B27}" sibTransId="{86A79956-3549-4B9D-9A30-8C19F801E2F7}"/>
    <dgm:cxn modelId="{75CFBD5A-EDE6-499F-BD94-7DBFAED4A755}" type="presOf" srcId="{CB88E172-CFD9-4286-81E2-ADA89ED4F117}" destId="{37883E6F-0C16-4DDF-8CC1-C7F55543BC38}" srcOrd="0" destOrd="0" presId="urn:microsoft.com/office/officeart/2005/8/layout/vList2"/>
    <dgm:cxn modelId="{B58CC8A1-EB45-441C-B7F5-895F50E2C47B}" type="presOf" srcId="{886DBE33-5358-46C8-88CE-79A238E56417}" destId="{8AFE838F-6D3C-4DFC-AEBF-8B777C4598BC}" srcOrd="0" destOrd="0" presId="urn:microsoft.com/office/officeart/2005/8/layout/vList2"/>
    <dgm:cxn modelId="{9AB1826A-A1A7-4CE8-90D0-4DF37009F0F1}" type="presParOf" srcId="{37883E6F-0C16-4DDF-8CC1-C7F55543BC38}" destId="{8AFE838F-6D3C-4DFC-AEBF-8B777C4598BC}" srcOrd="0" destOrd="0" presId="urn:microsoft.com/office/officeart/2005/8/layout/vList2"/>
    <dgm:cxn modelId="{906A47E1-37EB-4803-B135-331137EBF181}" type="presParOf" srcId="{37883E6F-0C16-4DDF-8CC1-C7F55543BC38}" destId="{4308FB8B-2148-45B6-8444-A3B6281EB216}" srcOrd="1" destOrd="0" presId="urn:microsoft.com/office/officeart/2005/8/layout/vList2"/>
    <dgm:cxn modelId="{F5214885-B93F-45F0-B9E6-FBF1E5F1A2BD}" type="presParOf" srcId="{37883E6F-0C16-4DDF-8CC1-C7F55543BC38}" destId="{E3B34B37-B7A8-416A-B2A0-016CFD3A447D}" srcOrd="2" destOrd="0" presId="urn:microsoft.com/office/officeart/2005/8/layout/vList2"/>
    <dgm:cxn modelId="{4692A7CE-1F0E-4870-8D3E-6247B69F0E3F}" type="presParOf" srcId="{37883E6F-0C16-4DDF-8CC1-C7F55543BC38}" destId="{362CB7CC-712D-4DC1-95DD-BF1173C2A5FE}" srcOrd="3" destOrd="0" presId="urn:microsoft.com/office/officeart/2005/8/layout/vList2"/>
    <dgm:cxn modelId="{831166C5-C872-4B46-A16F-96C6B17B2508}" type="presParOf" srcId="{37883E6F-0C16-4DDF-8CC1-C7F55543BC38}" destId="{09DC861D-D146-4086-B814-E6A9CA5EA8CA}" srcOrd="4" destOrd="0" presId="urn:microsoft.com/office/officeart/2005/8/layout/vList2"/>
    <dgm:cxn modelId="{F312C4FD-DE0B-44D7-A8FD-9ED81BC97A38}" type="presParOf" srcId="{37883E6F-0C16-4DDF-8CC1-C7F55543BC38}" destId="{D3268271-7B70-4DD3-9693-14DFB55946D6}" srcOrd="5" destOrd="0" presId="urn:microsoft.com/office/officeart/2005/8/layout/vList2"/>
    <dgm:cxn modelId="{30BA5C2D-30E5-4BB5-B19A-7EE79F508CDC}" type="presParOf" srcId="{37883E6F-0C16-4DDF-8CC1-C7F55543BC38}" destId="{8A040419-08E8-44F8-B86A-A6399C3B25D1}" srcOrd="6" destOrd="0" presId="urn:microsoft.com/office/officeart/2005/8/layout/vList2"/>
    <dgm:cxn modelId="{F427BED9-BF2B-480F-A1DA-3DC56720534D}" type="presParOf" srcId="{37883E6F-0C16-4DDF-8CC1-C7F55543BC38}" destId="{C8813BCE-EDC8-4F44-9AE9-55A1EF2C1046}" srcOrd="7" destOrd="0" presId="urn:microsoft.com/office/officeart/2005/8/layout/vList2"/>
    <dgm:cxn modelId="{8A313254-BA68-4246-9D03-CAB194F7D837}" type="presParOf" srcId="{37883E6F-0C16-4DDF-8CC1-C7F55543BC38}" destId="{FAFB5290-F767-4C17-B0AC-F5AD109C6A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48735D-BB17-4D00-A40D-FEBF761E051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3A5AF79A-3B6E-4D7F-BB11-ADC5A7A3B3D2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فرصت ها</a:t>
          </a:r>
          <a:endParaRPr lang="fa-IR" sz="2400" b="1" dirty="0">
            <a:cs typeface="B Nazanin" panose="00000400000000000000" pitchFamily="2" charset="-78"/>
          </a:endParaRPr>
        </a:p>
      </dgm:t>
    </dgm:pt>
    <dgm:pt modelId="{838FE21C-545B-4DCF-B2C6-C7E10BD83704}" type="parTrans" cxnId="{0467E6FE-9E3D-446C-937A-3BF8C2C32FC8}">
      <dgm:prSet/>
      <dgm:spPr/>
      <dgm:t>
        <a:bodyPr/>
        <a:lstStyle/>
        <a:p>
          <a:pPr rtl="1"/>
          <a:endParaRPr lang="fa-IR" sz="1200" b="1"/>
        </a:p>
      </dgm:t>
    </dgm:pt>
    <dgm:pt modelId="{445077DF-810D-4B60-BCCB-2F2C14C2297C}" type="sibTrans" cxnId="{0467E6FE-9E3D-446C-937A-3BF8C2C32FC8}">
      <dgm:prSet/>
      <dgm:spPr/>
      <dgm:t>
        <a:bodyPr/>
        <a:lstStyle/>
        <a:p>
          <a:pPr rtl="1"/>
          <a:endParaRPr lang="fa-IR" sz="1200" b="1"/>
        </a:p>
      </dgm:t>
    </dgm:pt>
    <dgm:pt modelId="{73C4C758-61A2-466C-BBC4-DB82490E3465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نیمی از مخاطبین مساجد و ائمه جماعات را بانوان تشکیل می دهند.</a:t>
          </a:r>
          <a:endParaRPr lang="fa-IR" sz="2400" b="1" dirty="0"/>
        </a:p>
      </dgm:t>
    </dgm:pt>
    <dgm:pt modelId="{7B569055-3487-4F21-BEE8-53011CA47162}" type="parTrans" cxnId="{13EF54BA-4246-4E47-88DD-655E3299A826}">
      <dgm:prSet/>
      <dgm:spPr/>
      <dgm:t>
        <a:bodyPr/>
        <a:lstStyle/>
        <a:p>
          <a:pPr rtl="1"/>
          <a:endParaRPr lang="fa-IR" sz="1200" b="1"/>
        </a:p>
      </dgm:t>
    </dgm:pt>
    <dgm:pt modelId="{EB8A20FA-0378-417A-91DB-643145060B4E}" type="sibTrans" cxnId="{13EF54BA-4246-4E47-88DD-655E3299A826}">
      <dgm:prSet/>
      <dgm:spPr/>
      <dgm:t>
        <a:bodyPr/>
        <a:lstStyle/>
        <a:p>
          <a:pPr rtl="1"/>
          <a:endParaRPr lang="fa-IR" sz="1200" b="1"/>
        </a:p>
      </dgm:t>
    </dgm:pt>
    <dgm:pt modelId="{36128A8B-210E-4156-9D72-272691E31EE1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ذات مساله از منظر دینی جایگاه و رتبه بالایی دارد، چه در جایگاه دختری، چه در جایگاه مادری و چه درجایگاه همسری</a:t>
          </a:r>
        </a:p>
      </dgm:t>
    </dgm:pt>
    <dgm:pt modelId="{F28F402A-CFE1-4490-9D74-B7D947222FE4}" type="parTrans" cxnId="{FB00B8C2-AA30-4AD7-B285-CADE7DE6BC9F}">
      <dgm:prSet/>
      <dgm:spPr/>
      <dgm:t>
        <a:bodyPr/>
        <a:lstStyle/>
        <a:p>
          <a:pPr rtl="1"/>
          <a:endParaRPr lang="fa-IR" sz="1200" b="1"/>
        </a:p>
      </dgm:t>
    </dgm:pt>
    <dgm:pt modelId="{6303900D-4DE6-4A60-99D9-7F1B9632E98A}" type="sibTrans" cxnId="{FB00B8C2-AA30-4AD7-B285-CADE7DE6BC9F}">
      <dgm:prSet/>
      <dgm:spPr/>
      <dgm:t>
        <a:bodyPr/>
        <a:lstStyle/>
        <a:p>
          <a:pPr rtl="1"/>
          <a:endParaRPr lang="fa-IR" sz="1200" b="1"/>
        </a:p>
      </dgm:t>
    </dgm:pt>
    <dgm:pt modelId="{3BE0E1A3-EBE8-4D83-9CFA-1EB0762BECB1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نگاه آیات و روایات به بانوان و ارتباط آنها با محراب و مسجد و تبعیض مثبت برای بانوان</a:t>
          </a:r>
          <a:endParaRPr lang="fa-IR" sz="2400" b="1" dirty="0"/>
        </a:p>
      </dgm:t>
    </dgm:pt>
    <dgm:pt modelId="{8BC8A57F-B6F1-4D27-BB6F-A158A6580319}" type="parTrans" cxnId="{1F09FFF8-6B32-48E5-A3B4-0ACB1BD7359F}">
      <dgm:prSet/>
      <dgm:spPr/>
      <dgm:t>
        <a:bodyPr/>
        <a:lstStyle/>
        <a:p>
          <a:pPr rtl="1"/>
          <a:endParaRPr lang="fa-IR" sz="1200" b="1"/>
        </a:p>
      </dgm:t>
    </dgm:pt>
    <dgm:pt modelId="{36C5B4BA-C398-49E4-A622-C6FC482BAF6F}" type="sibTrans" cxnId="{1F09FFF8-6B32-48E5-A3B4-0ACB1BD7359F}">
      <dgm:prSet/>
      <dgm:spPr/>
      <dgm:t>
        <a:bodyPr/>
        <a:lstStyle/>
        <a:p>
          <a:pPr rtl="1"/>
          <a:endParaRPr lang="fa-IR" sz="1200" b="1"/>
        </a:p>
      </dgm:t>
    </dgm:pt>
    <dgm:pt modelId="{98BAFB73-E89B-4726-A33D-A78957A55428}">
      <dgm:prSet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قابلیت ها و توانایی های بانوان در قیاس با آقایان در مسائلی مانند:</a:t>
          </a:r>
          <a:endParaRPr lang="fa-IR" sz="2400" b="1" dirty="0"/>
        </a:p>
      </dgm:t>
    </dgm:pt>
    <dgm:pt modelId="{BFF519F2-B2A2-472C-8BC8-E57BA4F7A31A}" type="parTrans" cxnId="{E8CEA38F-C080-457D-987E-0FCC459E3FE1}">
      <dgm:prSet/>
      <dgm:spPr/>
      <dgm:t>
        <a:bodyPr/>
        <a:lstStyle/>
        <a:p>
          <a:pPr rtl="1"/>
          <a:endParaRPr lang="fa-IR" sz="1200" b="1"/>
        </a:p>
      </dgm:t>
    </dgm:pt>
    <dgm:pt modelId="{D3B4E305-0CC6-4D91-A7A0-40651247AF86}" type="sibTrans" cxnId="{E8CEA38F-C080-457D-987E-0FCC459E3FE1}">
      <dgm:prSet/>
      <dgm:spPr/>
      <dgm:t>
        <a:bodyPr/>
        <a:lstStyle/>
        <a:p>
          <a:pPr rtl="1"/>
          <a:endParaRPr lang="fa-IR" sz="1200" b="1"/>
        </a:p>
      </dgm:t>
    </dgm:pt>
    <dgm:pt modelId="{89459189-2ACA-4DC5-9FE3-BEC99448EE4A}">
      <dgm:prSet custT="1"/>
      <dgm:spPr/>
      <dgm:t>
        <a:bodyPr/>
        <a:lstStyle/>
        <a:p>
          <a:pPr rtl="1"/>
          <a:r>
            <a:rPr lang="fa-IR" sz="1600" b="1" dirty="0" smtClean="0">
              <a:cs typeface="B Nazanin" panose="00000400000000000000" pitchFamily="2" charset="-78"/>
            </a:rPr>
            <a:t>برخورداری از هوش معنوی قوی در ارتباط با محراب، نماز، دعا و عالم قدس و ملکوت</a:t>
          </a:r>
          <a:endParaRPr lang="fa-IR" sz="1600" b="1" dirty="0"/>
        </a:p>
      </dgm:t>
    </dgm:pt>
    <dgm:pt modelId="{B9194345-37FC-49FB-B969-5F4626991328}" type="parTrans" cxnId="{D190DA70-6233-46C9-8C1E-A952CD9E8CB6}">
      <dgm:prSet/>
      <dgm:spPr/>
      <dgm:t>
        <a:bodyPr/>
        <a:lstStyle/>
        <a:p>
          <a:pPr rtl="1"/>
          <a:endParaRPr lang="fa-IR" sz="1200" b="1"/>
        </a:p>
      </dgm:t>
    </dgm:pt>
    <dgm:pt modelId="{05439FC8-B235-4C75-B893-5B6A73F9C433}" type="sibTrans" cxnId="{D190DA70-6233-46C9-8C1E-A952CD9E8CB6}">
      <dgm:prSet/>
      <dgm:spPr/>
      <dgm:t>
        <a:bodyPr/>
        <a:lstStyle/>
        <a:p>
          <a:pPr rtl="1"/>
          <a:endParaRPr lang="fa-IR" sz="1200" b="1"/>
        </a:p>
      </dgm:t>
    </dgm:pt>
    <dgm:pt modelId="{15AABDB1-0480-43D8-98AC-AD9A6EE92BF1}">
      <dgm:prSet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وجود انگیزه بالا برای فعالیت های اجتماعی بهمراه وقت وسیع، احساس تعهد و روحیه عمل گرایی</a:t>
          </a:r>
          <a:endParaRPr lang="fa-IR" sz="1800" b="1" dirty="0"/>
        </a:p>
      </dgm:t>
    </dgm:pt>
    <dgm:pt modelId="{A84FABC6-F5B2-4F17-AA99-9B9F27FCD5F1}" type="parTrans" cxnId="{EE7E37E3-02C0-4631-A945-550BF0B40C4F}">
      <dgm:prSet/>
      <dgm:spPr/>
      <dgm:t>
        <a:bodyPr/>
        <a:lstStyle/>
        <a:p>
          <a:pPr rtl="1"/>
          <a:endParaRPr lang="fa-IR" sz="1200" b="1"/>
        </a:p>
      </dgm:t>
    </dgm:pt>
    <dgm:pt modelId="{F4E57496-F863-4C50-8200-B7787ED55A40}" type="sibTrans" cxnId="{EE7E37E3-02C0-4631-A945-550BF0B40C4F}">
      <dgm:prSet/>
      <dgm:spPr/>
      <dgm:t>
        <a:bodyPr/>
        <a:lstStyle/>
        <a:p>
          <a:pPr rtl="1"/>
          <a:endParaRPr lang="fa-IR" sz="1200" b="1"/>
        </a:p>
      </dgm:t>
    </dgm:pt>
    <dgm:pt modelId="{27F6BF98-02DC-4307-AE1A-C87E49E333E1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تهدیدها</a:t>
          </a:r>
          <a:endParaRPr lang="fa-IR" sz="2800" b="1" dirty="0">
            <a:cs typeface="B Nazanin" panose="00000400000000000000" pitchFamily="2" charset="-78"/>
          </a:endParaRPr>
        </a:p>
      </dgm:t>
    </dgm:pt>
    <dgm:pt modelId="{2110DBCE-8CF8-4BD8-BF7B-8829D944B10B}" type="parTrans" cxnId="{98AAC12E-1E4D-48BB-BED7-3785C1C184C6}">
      <dgm:prSet/>
      <dgm:spPr/>
      <dgm:t>
        <a:bodyPr/>
        <a:lstStyle/>
        <a:p>
          <a:endParaRPr lang="en-US"/>
        </a:p>
      </dgm:t>
    </dgm:pt>
    <dgm:pt modelId="{898D2A54-1881-4D6D-AF60-F80CC3C2FEBA}" type="sibTrans" cxnId="{98AAC12E-1E4D-48BB-BED7-3785C1C184C6}">
      <dgm:prSet/>
      <dgm:spPr/>
      <dgm:t>
        <a:bodyPr/>
        <a:lstStyle/>
        <a:p>
          <a:endParaRPr lang="en-US"/>
        </a:p>
      </dgm:t>
    </dgm:pt>
    <dgm:pt modelId="{0736BBDA-3B84-4DC1-A6A9-9D6585F797EA}" type="pres">
      <dgm:prSet presAssocID="{BC48735D-BB17-4D00-A40D-FEBF761E0516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58DBA1D-264C-43BF-BAA3-8F5654345CC4}" type="pres">
      <dgm:prSet presAssocID="{3A5AF79A-3B6E-4D7F-BB11-ADC5A7A3B3D2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36FEAF06-E550-4462-A9D4-7A6AF9468785}" type="pres">
      <dgm:prSet presAssocID="{3A5AF79A-3B6E-4D7F-BB11-ADC5A7A3B3D2}" presName="rootComposite1" presStyleCnt="0"/>
      <dgm:spPr/>
      <dgm:t>
        <a:bodyPr/>
        <a:lstStyle/>
        <a:p>
          <a:pPr rtl="1"/>
          <a:endParaRPr lang="fa-IR"/>
        </a:p>
      </dgm:t>
    </dgm:pt>
    <dgm:pt modelId="{F8598C06-2293-4185-9F70-1AA7CF180B3F}" type="pres">
      <dgm:prSet presAssocID="{3A5AF79A-3B6E-4D7F-BB11-ADC5A7A3B3D2}" presName="rootText1" presStyleLbl="node0" presStyleIdx="0" presStyleCnt="2" custScaleX="117167" custScaleY="2093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D802D78-75EE-44B7-B6E3-BCAEA5ED74EB}" type="pres">
      <dgm:prSet presAssocID="{3A5AF79A-3B6E-4D7F-BB11-ADC5A7A3B3D2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F399A9BF-FD3B-4B54-B6B5-E74D34DA45DF}" type="pres">
      <dgm:prSet presAssocID="{3A5AF79A-3B6E-4D7F-BB11-ADC5A7A3B3D2}" presName="hierChild2" presStyleCnt="0"/>
      <dgm:spPr/>
      <dgm:t>
        <a:bodyPr/>
        <a:lstStyle/>
        <a:p>
          <a:pPr rtl="1"/>
          <a:endParaRPr lang="fa-IR"/>
        </a:p>
      </dgm:t>
    </dgm:pt>
    <dgm:pt modelId="{3777E9D6-A548-4BD6-9750-BB8B5C9BA6E0}" type="pres">
      <dgm:prSet presAssocID="{7B569055-3487-4F21-BEE8-53011CA47162}" presName="Name66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9DBFBA30-F05E-40B7-8C47-9D69EA20055C}" type="pres">
      <dgm:prSet presAssocID="{73C4C758-61A2-466C-BBC4-DB82490E3465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31D52559-2078-4114-BDAD-5F9499C6378D}" type="pres">
      <dgm:prSet presAssocID="{73C4C758-61A2-466C-BBC4-DB82490E3465}" presName="rootComposite" presStyleCnt="0"/>
      <dgm:spPr/>
      <dgm:t>
        <a:bodyPr/>
        <a:lstStyle/>
        <a:p>
          <a:pPr rtl="1"/>
          <a:endParaRPr lang="fa-IR"/>
        </a:p>
      </dgm:t>
    </dgm:pt>
    <dgm:pt modelId="{05C332F1-1A42-46B9-B9D4-E89FEA08F62F}" type="pres">
      <dgm:prSet presAssocID="{73C4C758-61A2-466C-BBC4-DB82490E3465}" presName="rootText" presStyleLbl="node2" presStyleIdx="0" presStyleCnt="4" custScaleX="464246" custScaleY="2215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19439F-CA16-42F2-904D-5BA609294BF2}" type="pres">
      <dgm:prSet presAssocID="{73C4C758-61A2-466C-BBC4-DB82490E3465}" presName="rootConnector" presStyleLbl="node2" presStyleIdx="0" presStyleCnt="4"/>
      <dgm:spPr/>
      <dgm:t>
        <a:bodyPr/>
        <a:lstStyle/>
        <a:p>
          <a:pPr rtl="1"/>
          <a:endParaRPr lang="fa-IR"/>
        </a:p>
      </dgm:t>
    </dgm:pt>
    <dgm:pt modelId="{FBC74170-36BB-4108-8780-BB23C7738E39}" type="pres">
      <dgm:prSet presAssocID="{73C4C758-61A2-466C-BBC4-DB82490E3465}" presName="hierChild4" presStyleCnt="0"/>
      <dgm:spPr/>
      <dgm:t>
        <a:bodyPr/>
        <a:lstStyle/>
        <a:p>
          <a:pPr rtl="1"/>
          <a:endParaRPr lang="fa-IR"/>
        </a:p>
      </dgm:t>
    </dgm:pt>
    <dgm:pt modelId="{4F2108F0-8221-4135-ABB4-3EB303D86113}" type="pres">
      <dgm:prSet presAssocID="{73C4C758-61A2-466C-BBC4-DB82490E3465}" presName="hierChild5" presStyleCnt="0"/>
      <dgm:spPr/>
      <dgm:t>
        <a:bodyPr/>
        <a:lstStyle/>
        <a:p>
          <a:pPr rtl="1"/>
          <a:endParaRPr lang="fa-IR"/>
        </a:p>
      </dgm:t>
    </dgm:pt>
    <dgm:pt modelId="{D0E4DEA5-4D03-4C79-AEB0-10351336AA1E}" type="pres">
      <dgm:prSet presAssocID="{F28F402A-CFE1-4490-9D74-B7D947222FE4}" presName="Name66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D9E07CF6-3389-492C-8F23-A3937A225348}" type="pres">
      <dgm:prSet presAssocID="{36128A8B-210E-4156-9D72-272691E31EE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8B99A94A-4525-4C38-87CB-D31636789E6E}" type="pres">
      <dgm:prSet presAssocID="{36128A8B-210E-4156-9D72-272691E31EE1}" presName="rootComposite" presStyleCnt="0"/>
      <dgm:spPr/>
      <dgm:t>
        <a:bodyPr/>
        <a:lstStyle/>
        <a:p>
          <a:pPr rtl="1"/>
          <a:endParaRPr lang="fa-IR"/>
        </a:p>
      </dgm:t>
    </dgm:pt>
    <dgm:pt modelId="{0A2F14CB-13E5-446B-B767-36514A6CA2AE}" type="pres">
      <dgm:prSet presAssocID="{36128A8B-210E-4156-9D72-272691E31EE1}" presName="rootText" presStyleLbl="node2" presStyleIdx="1" presStyleCnt="4" custScaleX="463991" custScaleY="2533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A2EEE7-CAF5-49E3-8006-3E9229D87535}" type="pres">
      <dgm:prSet presAssocID="{36128A8B-210E-4156-9D72-272691E31EE1}" presName="rootConnector" presStyleLbl="node2" presStyleIdx="1" presStyleCnt="4"/>
      <dgm:spPr/>
      <dgm:t>
        <a:bodyPr/>
        <a:lstStyle/>
        <a:p>
          <a:pPr rtl="1"/>
          <a:endParaRPr lang="fa-IR"/>
        </a:p>
      </dgm:t>
    </dgm:pt>
    <dgm:pt modelId="{DAE06C82-17C8-49E1-AE7F-717FA3E4E960}" type="pres">
      <dgm:prSet presAssocID="{36128A8B-210E-4156-9D72-272691E31EE1}" presName="hierChild4" presStyleCnt="0"/>
      <dgm:spPr/>
      <dgm:t>
        <a:bodyPr/>
        <a:lstStyle/>
        <a:p>
          <a:pPr rtl="1"/>
          <a:endParaRPr lang="fa-IR"/>
        </a:p>
      </dgm:t>
    </dgm:pt>
    <dgm:pt modelId="{D6CF7573-DBC4-4C74-B4DC-4E3F6180C1BF}" type="pres">
      <dgm:prSet presAssocID="{36128A8B-210E-4156-9D72-272691E31EE1}" presName="hierChild5" presStyleCnt="0"/>
      <dgm:spPr/>
      <dgm:t>
        <a:bodyPr/>
        <a:lstStyle/>
        <a:p>
          <a:pPr rtl="1"/>
          <a:endParaRPr lang="fa-IR"/>
        </a:p>
      </dgm:t>
    </dgm:pt>
    <dgm:pt modelId="{D40C9866-3166-4DBA-84A5-25EFDCEA75D5}" type="pres">
      <dgm:prSet presAssocID="{8BC8A57F-B6F1-4D27-BB6F-A158A6580319}" presName="Name66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0A8931A0-C64E-40C5-AFA5-DBF4E1DFFB24}" type="pres">
      <dgm:prSet presAssocID="{3BE0E1A3-EBE8-4D83-9CFA-1EB0762BECB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6E12B3A2-6B5C-4124-B8EE-3CB53C98C540}" type="pres">
      <dgm:prSet presAssocID="{3BE0E1A3-EBE8-4D83-9CFA-1EB0762BECB1}" presName="rootComposite" presStyleCnt="0"/>
      <dgm:spPr/>
      <dgm:t>
        <a:bodyPr/>
        <a:lstStyle/>
        <a:p>
          <a:pPr rtl="1"/>
          <a:endParaRPr lang="fa-IR"/>
        </a:p>
      </dgm:t>
    </dgm:pt>
    <dgm:pt modelId="{3088ADA0-7579-4BB3-8E53-CDC9214FB3A5}" type="pres">
      <dgm:prSet presAssocID="{3BE0E1A3-EBE8-4D83-9CFA-1EB0762BECB1}" presName="rootText" presStyleLbl="node2" presStyleIdx="2" presStyleCnt="4" custScaleX="465579" custScaleY="2407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1807E49-E9AE-4272-A5EF-856564ED56F3}" type="pres">
      <dgm:prSet presAssocID="{3BE0E1A3-EBE8-4D83-9CFA-1EB0762BECB1}" presName="rootConnector" presStyleLbl="node2" presStyleIdx="2" presStyleCnt="4"/>
      <dgm:spPr/>
      <dgm:t>
        <a:bodyPr/>
        <a:lstStyle/>
        <a:p>
          <a:pPr rtl="1"/>
          <a:endParaRPr lang="fa-IR"/>
        </a:p>
      </dgm:t>
    </dgm:pt>
    <dgm:pt modelId="{11B8F40D-692B-49F4-91C4-5735A7B6051A}" type="pres">
      <dgm:prSet presAssocID="{3BE0E1A3-EBE8-4D83-9CFA-1EB0762BECB1}" presName="hierChild4" presStyleCnt="0"/>
      <dgm:spPr/>
      <dgm:t>
        <a:bodyPr/>
        <a:lstStyle/>
        <a:p>
          <a:pPr rtl="1"/>
          <a:endParaRPr lang="fa-IR"/>
        </a:p>
      </dgm:t>
    </dgm:pt>
    <dgm:pt modelId="{1CEDDEAC-0419-4D90-9D89-09E515006AFB}" type="pres">
      <dgm:prSet presAssocID="{3BE0E1A3-EBE8-4D83-9CFA-1EB0762BECB1}" presName="hierChild5" presStyleCnt="0"/>
      <dgm:spPr/>
      <dgm:t>
        <a:bodyPr/>
        <a:lstStyle/>
        <a:p>
          <a:pPr rtl="1"/>
          <a:endParaRPr lang="fa-IR"/>
        </a:p>
      </dgm:t>
    </dgm:pt>
    <dgm:pt modelId="{9FBE7F1F-352F-4F5F-9420-63E22B385E92}" type="pres">
      <dgm:prSet presAssocID="{BFF519F2-B2A2-472C-8BC8-E57BA4F7A31A}" presName="Name66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C711A5BF-4E57-43AB-9709-A60C8423BE4F}" type="pres">
      <dgm:prSet presAssocID="{98BAFB73-E89B-4726-A33D-A78957A5542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7D0C7E53-92FC-46C0-9C05-669D127B4222}" type="pres">
      <dgm:prSet presAssocID="{98BAFB73-E89B-4726-A33D-A78957A55428}" presName="rootComposite" presStyleCnt="0"/>
      <dgm:spPr/>
      <dgm:t>
        <a:bodyPr/>
        <a:lstStyle/>
        <a:p>
          <a:pPr rtl="1"/>
          <a:endParaRPr lang="fa-IR"/>
        </a:p>
      </dgm:t>
    </dgm:pt>
    <dgm:pt modelId="{064071A5-5AED-4174-BF88-DAFB0A0B0B5D}" type="pres">
      <dgm:prSet presAssocID="{98BAFB73-E89B-4726-A33D-A78957A55428}" presName="rootText" presStyleLbl="node2" presStyleIdx="3" presStyleCnt="4" custScaleX="462998" custScaleY="2159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9D2CCD-37FC-414D-BE76-E4A9CE31BBC0}" type="pres">
      <dgm:prSet presAssocID="{98BAFB73-E89B-4726-A33D-A78957A55428}" presName="rootConnector" presStyleLbl="node2" presStyleIdx="3" presStyleCnt="4"/>
      <dgm:spPr/>
      <dgm:t>
        <a:bodyPr/>
        <a:lstStyle/>
        <a:p>
          <a:pPr rtl="1"/>
          <a:endParaRPr lang="fa-IR"/>
        </a:p>
      </dgm:t>
    </dgm:pt>
    <dgm:pt modelId="{CBE04008-05AB-4B75-8FDB-5968B5BE17BE}" type="pres">
      <dgm:prSet presAssocID="{98BAFB73-E89B-4726-A33D-A78957A55428}" presName="hierChild4" presStyleCnt="0"/>
      <dgm:spPr/>
      <dgm:t>
        <a:bodyPr/>
        <a:lstStyle/>
        <a:p>
          <a:pPr rtl="1"/>
          <a:endParaRPr lang="fa-IR"/>
        </a:p>
      </dgm:t>
    </dgm:pt>
    <dgm:pt modelId="{02E9FF45-416E-41EB-B3BF-FBF90051BC81}" type="pres">
      <dgm:prSet presAssocID="{B9194345-37FC-49FB-B969-5F4626991328}" presName="Name66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60381F2E-139A-465A-8A61-8573C3B6D0F6}" type="pres">
      <dgm:prSet presAssocID="{89459189-2ACA-4DC5-9FE3-BEC99448EE4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ABCDD817-B1C9-4B32-A005-812C36AB4913}" type="pres">
      <dgm:prSet presAssocID="{89459189-2ACA-4DC5-9FE3-BEC99448EE4A}" presName="rootComposite" presStyleCnt="0"/>
      <dgm:spPr/>
      <dgm:t>
        <a:bodyPr/>
        <a:lstStyle/>
        <a:p>
          <a:pPr rtl="1"/>
          <a:endParaRPr lang="fa-IR"/>
        </a:p>
      </dgm:t>
    </dgm:pt>
    <dgm:pt modelId="{44C3E534-D464-465B-BCE3-9AFC25674E34}" type="pres">
      <dgm:prSet presAssocID="{89459189-2ACA-4DC5-9FE3-BEC99448EE4A}" presName="rootText" presStyleLbl="node3" presStyleIdx="0" presStyleCnt="2" custScaleX="277923" custScaleY="2543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18D7F9-6E54-4C9C-B03B-D968FB6FC022}" type="pres">
      <dgm:prSet presAssocID="{89459189-2ACA-4DC5-9FE3-BEC99448EE4A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366F3862-7956-45D7-9475-62F7E788352F}" type="pres">
      <dgm:prSet presAssocID="{89459189-2ACA-4DC5-9FE3-BEC99448EE4A}" presName="hierChild4" presStyleCnt="0"/>
      <dgm:spPr/>
      <dgm:t>
        <a:bodyPr/>
        <a:lstStyle/>
        <a:p>
          <a:pPr rtl="1"/>
          <a:endParaRPr lang="fa-IR"/>
        </a:p>
      </dgm:t>
    </dgm:pt>
    <dgm:pt modelId="{7B184BAF-596E-4C61-8679-ACDCE8A5A6A4}" type="pres">
      <dgm:prSet presAssocID="{89459189-2ACA-4DC5-9FE3-BEC99448EE4A}" presName="hierChild5" presStyleCnt="0"/>
      <dgm:spPr/>
      <dgm:t>
        <a:bodyPr/>
        <a:lstStyle/>
        <a:p>
          <a:pPr rtl="1"/>
          <a:endParaRPr lang="fa-IR"/>
        </a:p>
      </dgm:t>
    </dgm:pt>
    <dgm:pt modelId="{35792314-4788-4BD0-958E-43409670AB16}" type="pres">
      <dgm:prSet presAssocID="{A84FABC6-F5B2-4F17-AA99-9B9F27FCD5F1}" presName="Name66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C5AE7BCF-F342-4435-88A7-8EF14032DC91}" type="pres">
      <dgm:prSet presAssocID="{15AABDB1-0480-43D8-98AC-AD9A6EE92BF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0CB4CD85-C611-4175-B8DB-B6D453536FE8}" type="pres">
      <dgm:prSet presAssocID="{15AABDB1-0480-43D8-98AC-AD9A6EE92BF1}" presName="rootComposite" presStyleCnt="0"/>
      <dgm:spPr/>
      <dgm:t>
        <a:bodyPr/>
        <a:lstStyle/>
        <a:p>
          <a:pPr rtl="1"/>
          <a:endParaRPr lang="fa-IR"/>
        </a:p>
      </dgm:t>
    </dgm:pt>
    <dgm:pt modelId="{854FADA2-A814-47E9-9046-27C0790295C4}" type="pres">
      <dgm:prSet presAssocID="{15AABDB1-0480-43D8-98AC-AD9A6EE92BF1}" presName="rootText" presStyleLbl="node3" presStyleIdx="1" presStyleCnt="2" custScaleX="275720" custScaleY="3858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D35CA1-25D8-47B1-8AD9-63998338C89A}" type="pres">
      <dgm:prSet presAssocID="{15AABDB1-0480-43D8-98AC-AD9A6EE92BF1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676A565E-48D5-46E3-B93D-36A5ADACE365}" type="pres">
      <dgm:prSet presAssocID="{15AABDB1-0480-43D8-98AC-AD9A6EE92BF1}" presName="hierChild4" presStyleCnt="0"/>
      <dgm:spPr/>
      <dgm:t>
        <a:bodyPr/>
        <a:lstStyle/>
        <a:p>
          <a:pPr rtl="1"/>
          <a:endParaRPr lang="fa-IR"/>
        </a:p>
      </dgm:t>
    </dgm:pt>
    <dgm:pt modelId="{72163DC9-6945-4703-8CA4-DCB7F2DEB06A}" type="pres">
      <dgm:prSet presAssocID="{15AABDB1-0480-43D8-98AC-AD9A6EE92BF1}" presName="hierChild5" presStyleCnt="0"/>
      <dgm:spPr/>
      <dgm:t>
        <a:bodyPr/>
        <a:lstStyle/>
        <a:p>
          <a:pPr rtl="1"/>
          <a:endParaRPr lang="fa-IR"/>
        </a:p>
      </dgm:t>
    </dgm:pt>
    <dgm:pt modelId="{EC3341AC-6ECC-45EB-8B2B-554435EE5A2D}" type="pres">
      <dgm:prSet presAssocID="{98BAFB73-E89B-4726-A33D-A78957A55428}" presName="hierChild5" presStyleCnt="0"/>
      <dgm:spPr/>
      <dgm:t>
        <a:bodyPr/>
        <a:lstStyle/>
        <a:p>
          <a:pPr rtl="1"/>
          <a:endParaRPr lang="fa-IR"/>
        </a:p>
      </dgm:t>
    </dgm:pt>
    <dgm:pt modelId="{7EF3F593-0F55-468B-A284-5EAB0DF2BF8A}" type="pres">
      <dgm:prSet presAssocID="{3A5AF79A-3B6E-4D7F-BB11-ADC5A7A3B3D2}" presName="hierChild3" presStyleCnt="0"/>
      <dgm:spPr/>
      <dgm:t>
        <a:bodyPr/>
        <a:lstStyle/>
        <a:p>
          <a:pPr rtl="1"/>
          <a:endParaRPr lang="fa-IR"/>
        </a:p>
      </dgm:t>
    </dgm:pt>
    <dgm:pt modelId="{03753D17-FF0D-497B-A267-AC1FC23BF6D7}" type="pres">
      <dgm:prSet presAssocID="{27F6BF98-02DC-4307-AE1A-C87E49E333E1}" presName="hierRoot1" presStyleCnt="0">
        <dgm:presLayoutVars>
          <dgm:hierBranch val="init"/>
        </dgm:presLayoutVars>
      </dgm:prSet>
      <dgm:spPr/>
    </dgm:pt>
    <dgm:pt modelId="{0091D4A8-2615-4FF9-9CA7-5CE7451B6775}" type="pres">
      <dgm:prSet presAssocID="{27F6BF98-02DC-4307-AE1A-C87E49E333E1}" presName="rootComposite1" presStyleCnt="0"/>
      <dgm:spPr/>
    </dgm:pt>
    <dgm:pt modelId="{B2823E1C-F581-4B65-82D2-2E0A70491C0B}" type="pres">
      <dgm:prSet presAssocID="{27F6BF98-02DC-4307-AE1A-C87E49E333E1}" presName="rootText1" presStyleLbl="node0" presStyleIdx="1" presStyleCnt="2" custScaleX="117167" custScaleY="209392" custLinFactY="200000" custLinFactNeighborX="-2190" custLinFactNeighborY="2901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C41D8D-E094-413B-919E-05F9E55900F8}" type="pres">
      <dgm:prSet presAssocID="{27F6BF98-02DC-4307-AE1A-C87E49E333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14D63BA-752F-497A-8DB3-984F3F1275B4}" type="pres">
      <dgm:prSet presAssocID="{27F6BF98-02DC-4307-AE1A-C87E49E333E1}" presName="hierChild2" presStyleCnt="0"/>
      <dgm:spPr/>
    </dgm:pt>
    <dgm:pt modelId="{B2C215FE-4071-4EB9-9051-4C7984852476}" type="pres">
      <dgm:prSet presAssocID="{27F6BF98-02DC-4307-AE1A-C87E49E333E1}" presName="hierChild3" presStyleCnt="0"/>
      <dgm:spPr/>
    </dgm:pt>
  </dgm:ptLst>
  <dgm:cxnLst>
    <dgm:cxn modelId="{99C52E21-C0E9-4F31-9AF7-BC377D5D9FCD}" type="presOf" srcId="{BFF519F2-B2A2-472C-8BC8-E57BA4F7A31A}" destId="{9FBE7F1F-352F-4F5F-9420-63E22B385E92}" srcOrd="0" destOrd="0" presId="urn:microsoft.com/office/officeart/2009/3/layout/HorizontalOrganizationChart"/>
    <dgm:cxn modelId="{1ACECC7F-DA3C-44EE-AD94-4FA1F79099EB}" type="presOf" srcId="{73C4C758-61A2-466C-BBC4-DB82490E3465}" destId="{05C332F1-1A42-46B9-B9D4-E89FEA08F62F}" srcOrd="0" destOrd="0" presId="urn:microsoft.com/office/officeart/2009/3/layout/HorizontalOrganizationChart"/>
    <dgm:cxn modelId="{2E6C56CD-6E91-4F31-BBE6-E8783B1F35A9}" type="presOf" srcId="{89459189-2ACA-4DC5-9FE3-BEC99448EE4A}" destId="{44C3E534-D464-465B-BCE3-9AFC25674E34}" srcOrd="0" destOrd="0" presId="urn:microsoft.com/office/officeart/2009/3/layout/HorizontalOrganizationChart"/>
    <dgm:cxn modelId="{06AB9860-B1E6-4B96-9E73-76CEB8682F51}" type="presOf" srcId="{3BE0E1A3-EBE8-4D83-9CFA-1EB0762BECB1}" destId="{3088ADA0-7579-4BB3-8E53-CDC9214FB3A5}" srcOrd="0" destOrd="0" presId="urn:microsoft.com/office/officeart/2009/3/layout/HorizontalOrganizationChart"/>
    <dgm:cxn modelId="{F46C8F17-B525-4F33-8648-F86D03F2A86B}" type="presOf" srcId="{7B569055-3487-4F21-BEE8-53011CA47162}" destId="{3777E9D6-A548-4BD6-9750-BB8B5C9BA6E0}" srcOrd="0" destOrd="0" presId="urn:microsoft.com/office/officeart/2009/3/layout/HorizontalOrganizationChart"/>
    <dgm:cxn modelId="{D60A34CF-1107-46EB-8E69-94D1469F7D9F}" type="presOf" srcId="{73C4C758-61A2-466C-BBC4-DB82490E3465}" destId="{6819439F-CA16-42F2-904D-5BA609294BF2}" srcOrd="1" destOrd="0" presId="urn:microsoft.com/office/officeart/2009/3/layout/HorizontalOrganizationChart"/>
    <dgm:cxn modelId="{8E1C3FA2-3010-4385-A267-4F125513F021}" type="presOf" srcId="{27F6BF98-02DC-4307-AE1A-C87E49E333E1}" destId="{0AC41D8D-E094-413B-919E-05F9E55900F8}" srcOrd="1" destOrd="0" presId="urn:microsoft.com/office/officeart/2009/3/layout/HorizontalOrganizationChart"/>
    <dgm:cxn modelId="{FB00B8C2-AA30-4AD7-B285-CADE7DE6BC9F}" srcId="{3A5AF79A-3B6E-4D7F-BB11-ADC5A7A3B3D2}" destId="{36128A8B-210E-4156-9D72-272691E31EE1}" srcOrd="1" destOrd="0" parTransId="{F28F402A-CFE1-4490-9D74-B7D947222FE4}" sibTransId="{6303900D-4DE6-4A60-99D9-7F1B9632E98A}"/>
    <dgm:cxn modelId="{98AAC12E-1E4D-48BB-BED7-3785C1C184C6}" srcId="{BC48735D-BB17-4D00-A40D-FEBF761E0516}" destId="{27F6BF98-02DC-4307-AE1A-C87E49E333E1}" srcOrd="1" destOrd="0" parTransId="{2110DBCE-8CF8-4BD8-BF7B-8829D944B10B}" sibTransId="{898D2A54-1881-4D6D-AF60-F80CC3C2FEBA}"/>
    <dgm:cxn modelId="{8B308906-6E55-44A6-817E-FC47BCF62095}" type="presOf" srcId="{15AABDB1-0480-43D8-98AC-AD9A6EE92BF1}" destId="{13D35CA1-25D8-47B1-8AD9-63998338C89A}" srcOrd="1" destOrd="0" presId="urn:microsoft.com/office/officeart/2009/3/layout/HorizontalOrganizationChart"/>
    <dgm:cxn modelId="{0467E6FE-9E3D-446C-937A-3BF8C2C32FC8}" srcId="{BC48735D-BB17-4D00-A40D-FEBF761E0516}" destId="{3A5AF79A-3B6E-4D7F-BB11-ADC5A7A3B3D2}" srcOrd="0" destOrd="0" parTransId="{838FE21C-545B-4DCF-B2C6-C7E10BD83704}" sibTransId="{445077DF-810D-4B60-BCCB-2F2C14C2297C}"/>
    <dgm:cxn modelId="{FDBB3DAC-F240-4572-95EA-5F2A68F43A85}" type="presOf" srcId="{98BAFB73-E89B-4726-A33D-A78957A55428}" destId="{064071A5-5AED-4174-BF88-DAFB0A0B0B5D}" srcOrd="0" destOrd="0" presId="urn:microsoft.com/office/officeart/2009/3/layout/HorizontalOrganizationChart"/>
    <dgm:cxn modelId="{35CC8CAA-1016-462E-BEA1-42B76D8CC77F}" type="presOf" srcId="{A84FABC6-F5B2-4F17-AA99-9B9F27FCD5F1}" destId="{35792314-4788-4BD0-958E-43409670AB16}" srcOrd="0" destOrd="0" presId="urn:microsoft.com/office/officeart/2009/3/layout/HorizontalOrganizationChart"/>
    <dgm:cxn modelId="{BAD810BA-2B30-4FEE-8E64-1459EEA65E33}" type="presOf" srcId="{B9194345-37FC-49FB-B969-5F4626991328}" destId="{02E9FF45-416E-41EB-B3BF-FBF90051BC81}" srcOrd="0" destOrd="0" presId="urn:microsoft.com/office/officeart/2009/3/layout/HorizontalOrganizationChart"/>
    <dgm:cxn modelId="{140F5B1D-5467-48CD-BF7D-372436BA7C77}" type="presOf" srcId="{89459189-2ACA-4DC5-9FE3-BEC99448EE4A}" destId="{3D18D7F9-6E54-4C9C-B03B-D968FB6FC022}" srcOrd="1" destOrd="0" presId="urn:microsoft.com/office/officeart/2009/3/layout/HorizontalOrganizationChart"/>
    <dgm:cxn modelId="{1F09FFF8-6B32-48E5-A3B4-0ACB1BD7359F}" srcId="{3A5AF79A-3B6E-4D7F-BB11-ADC5A7A3B3D2}" destId="{3BE0E1A3-EBE8-4D83-9CFA-1EB0762BECB1}" srcOrd="2" destOrd="0" parTransId="{8BC8A57F-B6F1-4D27-BB6F-A158A6580319}" sibTransId="{36C5B4BA-C398-49E4-A622-C6FC482BAF6F}"/>
    <dgm:cxn modelId="{D190DA70-6233-46C9-8C1E-A952CD9E8CB6}" srcId="{98BAFB73-E89B-4726-A33D-A78957A55428}" destId="{89459189-2ACA-4DC5-9FE3-BEC99448EE4A}" srcOrd="0" destOrd="0" parTransId="{B9194345-37FC-49FB-B969-5F4626991328}" sibTransId="{05439FC8-B235-4C75-B893-5B6A73F9C433}"/>
    <dgm:cxn modelId="{811AE210-A26A-4EE5-95DA-0169FA780FB1}" type="presOf" srcId="{F28F402A-CFE1-4490-9D74-B7D947222FE4}" destId="{D0E4DEA5-4D03-4C79-AEB0-10351336AA1E}" srcOrd="0" destOrd="0" presId="urn:microsoft.com/office/officeart/2009/3/layout/HorizontalOrganizationChart"/>
    <dgm:cxn modelId="{5D77E468-88FF-4F1C-94CB-581A94A9E767}" type="presOf" srcId="{3BE0E1A3-EBE8-4D83-9CFA-1EB0762BECB1}" destId="{51807E49-E9AE-4272-A5EF-856564ED56F3}" srcOrd="1" destOrd="0" presId="urn:microsoft.com/office/officeart/2009/3/layout/HorizontalOrganizationChart"/>
    <dgm:cxn modelId="{15403286-6142-4C93-ADCB-A4A7450D788E}" type="presOf" srcId="{98BAFB73-E89B-4726-A33D-A78957A55428}" destId="{859D2CCD-37FC-414D-BE76-E4A9CE31BBC0}" srcOrd="1" destOrd="0" presId="urn:microsoft.com/office/officeart/2009/3/layout/HorizontalOrganizationChart"/>
    <dgm:cxn modelId="{861844EC-6462-4CA3-B011-83CDAF7E32A8}" type="presOf" srcId="{3A5AF79A-3B6E-4D7F-BB11-ADC5A7A3B3D2}" destId="{F8598C06-2293-4185-9F70-1AA7CF180B3F}" srcOrd="0" destOrd="0" presId="urn:microsoft.com/office/officeart/2009/3/layout/HorizontalOrganizationChart"/>
    <dgm:cxn modelId="{13EF54BA-4246-4E47-88DD-655E3299A826}" srcId="{3A5AF79A-3B6E-4D7F-BB11-ADC5A7A3B3D2}" destId="{73C4C758-61A2-466C-BBC4-DB82490E3465}" srcOrd="0" destOrd="0" parTransId="{7B569055-3487-4F21-BEE8-53011CA47162}" sibTransId="{EB8A20FA-0378-417A-91DB-643145060B4E}"/>
    <dgm:cxn modelId="{18CFDBF6-DEBC-4410-BA55-3F57FFA594E1}" type="presOf" srcId="{BC48735D-BB17-4D00-A40D-FEBF761E0516}" destId="{0736BBDA-3B84-4DC1-A6A9-9D6585F797EA}" srcOrd="0" destOrd="0" presId="urn:microsoft.com/office/officeart/2009/3/layout/HorizontalOrganizationChart"/>
    <dgm:cxn modelId="{03A856E5-ABFE-45C5-84A5-59B5CC127265}" type="presOf" srcId="{3A5AF79A-3B6E-4D7F-BB11-ADC5A7A3B3D2}" destId="{CD802D78-75EE-44B7-B6E3-BCAEA5ED74EB}" srcOrd="1" destOrd="0" presId="urn:microsoft.com/office/officeart/2009/3/layout/HorizontalOrganizationChart"/>
    <dgm:cxn modelId="{EE7E37E3-02C0-4631-A945-550BF0B40C4F}" srcId="{98BAFB73-E89B-4726-A33D-A78957A55428}" destId="{15AABDB1-0480-43D8-98AC-AD9A6EE92BF1}" srcOrd="1" destOrd="0" parTransId="{A84FABC6-F5B2-4F17-AA99-9B9F27FCD5F1}" sibTransId="{F4E57496-F863-4C50-8200-B7787ED55A40}"/>
    <dgm:cxn modelId="{E8CEA38F-C080-457D-987E-0FCC459E3FE1}" srcId="{3A5AF79A-3B6E-4D7F-BB11-ADC5A7A3B3D2}" destId="{98BAFB73-E89B-4726-A33D-A78957A55428}" srcOrd="3" destOrd="0" parTransId="{BFF519F2-B2A2-472C-8BC8-E57BA4F7A31A}" sibTransId="{D3B4E305-0CC6-4D91-A7A0-40651247AF86}"/>
    <dgm:cxn modelId="{AF31D31E-A641-4A4C-BD48-9DB68B895089}" type="presOf" srcId="{15AABDB1-0480-43D8-98AC-AD9A6EE92BF1}" destId="{854FADA2-A814-47E9-9046-27C0790295C4}" srcOrd="0" destOrd="0" presId="urn:microsoft.com/office/officeart/2009/3/layout/HorizontalOrganizationChart"/>
    <dgm:cxn modelId="{FA2D6402-6923-4029-9AB0-9E3CE44D3466}" type="presOf" srcId="{36128A8B-210E-4156-9D72-272691E31EE1}" destId="{B6A2EEE7-CAF5-49E3-8006-3E9229D87535}" srcOrd="1" destOrd="0" presId="urn:microsoft.com/office/officeart/2009/3/layout/HorizontalOrganizationChart"/>
    <dgm:cxn modelId="{BDBB310D-8450-43F1-A85B-F803EB0B2526}" type="presOf" srcId="{8BC8A57F-B6F1-4D27-BB6F-A158A6580319}" destId="{D40C9866-3166-4DBA-84A5-25EFDCEA75D5}" srcOrd="0" destOrd="0" presId="urn:microsoft.com/office/officeart/2009/3/layout/HorizontalOrganizationChart"/>
    <dgm:cxn modelId="{04096DE8-1248-497C-A179-D64742285CF6}" type="presOf" srcId="{27F6BF98-02DC-4307-AE1A-C87E49E333E1}" destId="{B2823E1C-F581-4B65-82D2-2E0A70491C0B}" srcOrd="0" destOrd="0" presId="urn:microsoft.com/office/officeart/2009/3/layout/HorizontalOrganizationChart"/>
    <dgm:cxn modelId="{3CB831B1-C8D3-41D0-9496-C8C32F5A2237}" type="presOf" srcId="{36128A8B-210E-4156-9D72-272691E31EE1}" destId="{0A2F14CB-13E5-446B-B767-36514A6CA2AE}" srcOrd="0" destOrd="0" presId="urn:microsoft.com/office/officeart/2009/3/layout/HorizontalOrganizationChart"/>
    <dgm:cxn modelId="{54FA30A9-6A2F-425F-9553-1C9D43D42596}" type="presParOf" srcId="{0736BBDA-3B84-4DC1-A6A9-9D6585F797EA}" destId="{A58DBA1D-264C-43BF-BAA3-8F5654345CC4}" srcOrd="0" destOrd="0" presId="urn:microsoft.com/office/officeart/2009/3/layout/HorizontalOrganizationChart"/>
    <dgm:cxn modelId="{81E11797-977D-4353-8DA6-9D4EBFB0EE60}" type="presParOf" srcId="{A58DBA1D-264C-43BF-BAA3-8F5654345CC4}" destId="{36FEAF06-E550-4462-A9D4-7A6AF9468785}" srcOrd="0" destOrd="0" presId="urn:microsoft.com/office/officeart/2009/3/layout/HorizontalOrganizationChart"/>
    <dgm:cxn modelId="{2E86A0B7-C834-45EF-9361-1B74ED3C5F8A}" type="presParOf" srcId="{36FEAF06-E550-4462-A9D4-7A6AF9468785}" destId="{F8598C06-2293-4185-9F70-1AA7CF180B3F}" srcOrd="0" destOrd="0" presId="urn:microsoft.com/office/officeart/2009/3/layout/HorizontalOrganizationChart"/>
    <dgm:cxn modelId="{6F6EF934-F95F-4F78-B7D5-5B4F83F04BDF}" type="presParOf" srcId="{36FEAF06-E550-4462-A9D4-7A6AF9468785}" destId="{CD802D78-75EE-44B7-B6E3-BCAEA5ED74EB}" srcOrd="1" destOrd="0" presId="urn:microsoft.com/office/officeart/2009/3/layout/HorizontalOrganizationChart"/>
    <dgm:cxn modelId="{F66CED8F-67BC-4BDB-B5EA-4E8DE45C02E9}" type="presParOf" srcId="{A58DBA1D-264C-43BF-BAA3-8F5654345CC4}" destId="{F399A9BF-FD3B-4B54-B6B5-E74D34DA45DF}" srcOrd="1" destOrd="0" presId="urn:microsoft.com/office/officeart/2009/3/layout/HorizontalOrganizationChart"/>
    <dgm:cxn modelId="{81006180-99F3-4412-BD7B-3321256C5F2A}" type="presParOf" srcId="{F399A9BF-FD3B-4B54-B6B5-E74D34DA45DF}" destId="{3777E9D6-A548-4BD6-9750-BB8B5C9BA6E0}" srcOrd="0" destOrd="0" presId="urn:microsoft.com/office/officeart/2009/3/layout/HorizontalOrganizationChart"/>
    <dgm:cxn modelId="{FF781D4B-1C1F-436E-8D7E-5D877416FC94}" type="presParOf" srcId="{F399A9BF-FD3B-4B54-B6B5-E74D34DA45DF}" destId="{9DBFBA30-F05E-40B7-8C47-9D69EA20055C}" srcOrd="1" destOrd="0" presId="urn:microsoft.com/office/officeart/2009/3/layout/HorizontalOrganizationChart"/>
    <dgm:cxn modelId="{730ECCD3-899D-4956-8C6E-E5EF6E865F53}" type="presParOf" srcId="{9DBFBA30-F05E-40B7-8C47-9D69EA20055C}" destId="{31D52559-2078-4114-BDAD-5F9499C6378D}" srcOrd="0" destOrd="0" presId="urn:microsoft.com/office/officeart/2009/3/layout/HorizontalOrganizationChart"/>
    <dgm:cxn modelId="{77EEAFDA-ADF2-4ED7-A36B-9BC40633BB64}" type="presParOf" srcId="{31D52559-2078-4114-BDAD-5F9499C6378D}" destId="{05C332F1-1A42-46B9-B9D4-E89FEA08F62F}" srcOrd="0" destOrd="0" presId="urn:microsoft.com/office/officeart/2009/3/layout/HorizontalOrganizationChart"/>
    <dgm:cxn modelId="{B78922D3-3756-4555-B783-233E5D50936F}" type="presParOf" srcId="{31D52559-2078-4114-BDAD-5F9499C6378D}" destId="{6819439F-CA16-42F2-904D-5BA609294BF2}" srcOrd="1" destOrd="0" presId="urn:microsoft.com/office/officeart/2009/3/layout/HorizontalOrganizationChart"/>
    <dgm:cxn modelId="{6C6985AD-C095-443A-B0C7-9D8686E4A92F}" type="presParOf" srcId="{9DBFBA30-F05E-40B7-8C47-9D69EA20055C}" destId="{FBC74170-36BB-4108-8780-BB23C7738E39}" srcOrd="1" destOrd="0" presId="urn:microsoft.com/office/officeart/2009/3/layout/HorizontalOrganizationChart"/>
    <dgm:cxn modelId="{E276D7C6-169F-4028-A36D-22A50A4F03CF}" type="presParOf" srcId="{9DBFBA30-F05E-40B7-8C47-9D69EA20055C}" destId="{4F2108F0-8221-4135-ABB4-3EB303D86113}" srcOrd="2" destOrd="0" presId="urn:microsoft.com/office/officeart/2009/3/layout/HorizontalOrganizationChart"/>
    <dgm:cxn modelId="{2F370BA1-7732-4B8E-BA14-5CF84D961906}" type="presParOf" srcId="{F399A9BF-FD3B-4B54-B6B5-E74D34DA45DF}" destId="{D0E4DEA5-4D03-4C79-AEB0-10351336AA1E}" srcOrd="2" destOrd="0" presId="urn:microsoft.com/office/officeart/2009/3/layout/HorizontalOrganizationChart"/>
    <dgm:cxn modelId="{562FA37E-EBEB-4891-87DF-245932B0A51E}" type="presParOf" srcId="{F399A9BF-FD3B-4B54-B6B5-E74D34DA45DF}" destId="{D9E07CF6-3389-492C-8F23-A3937A225348}" srcOrd="3" destOrd="0" presId="urn:microsoft.com/office/officeart/2009/3/layout/HorizontalOrganizationChart"/>
    <dgm:cxn modelId="{10057EB7-C63A-4F63-B407-B518C9ABB729}" type="presParOf" srcId="{D9E07CF6-3389-492C-8F23-A3937A225348}" destId="{8B99A94A-4525-4C38-87CB-D31636789E6E}" srcOrd="0" destOrd="0" presId="urn:microsoft.com/office/officeart/2009/3/layout/HorizontalOrganizationChart"/>
    <dgm:cxn modelId="{0F9BF369-BD97-413E-A2AD-6538D7BDB75F}" type="presParOf" srcId="{8B99A94A-4525-4C38-87CB-D31636789E6E}" destId="{0A2F14CB-13E5-446B-B767-36514A6CA2AE}" srcOrd="0" destOrd="0" presId="urn:microsoft.com/office/officeart/2009/3/layout/HorizontalOrganizationChart"/>
    <dgm:cxn modelId="{D0B1F8FF-CF15-41D2-879A-49751FD20A23}" type="presParOf" srcId="{8B99A94A-4525-4C38-87CB-D31636789E6E}" destId="{B6A2EEE7-CAF5-49E3-8006-3E9229D87535}" srcOrd="1" destOrd="0" presId="urn:microsoft.com/office/officeart/2009/3/layout/HorizontalOrganizationChart"/>
    <dgm:cxn modelId="{B9CFAC27-0CE2-432E-A1AF-9F03805334AF}" type="presParOf" srcId="{D9E07CF6-3389-492C-8F23-A3937A225348}" destId="{DAE06C82-17C8-49E1-AE7F-717FA3E4E960}" srcOrd="1" destOrd="0" presId="urn:microsoft.com/office/officeart/2009/3/layout/HorizontalOrganizationChart"/>
    <dgm:cxn modelId="{8D6E0F82-AB35-4DD5-AAB7-24756E6F6230}" type="presParOf" srcId="{D9E07CF6-3389-492C-8F23-A3937A225348}" destId="{D6CF7573-DBC4-4C74-B4DC-4E3F6180C1BF}" srcOrd="2" destOrd="0" presId="urn:microsoft.com/office/officeart/2009/3/layout/HorizontalOrganizationChart"/>
    <dgm:cxn modelId="{9F843CA8-024F-494A-A976-FF10B89FD016}" type="presParOf" srcId="{F399A9BF-FD3B-4B54-B6B5-E74D34DA45DF}" destId="{D40C9866-3166-4DBA-84A5-25EFDCEA75D5}" srcOrd="4" destOrd="0" presId="urn:microsoft.com/office/officeart/2009/3/layout/HorizontalOrganizationChart"/>
    <dgm:cxn modelId="{BA80C8F3-DC28-4E04-A778-543DB3B1F66E}" type="presParOf" srcId="{F399A9BF-FD3B-4B54-B6B5-E74D34DA45DF}" destId="{0A8931A0-C64E-40C5-AFA5-DBF4E1DFFB24}" srcOrd="5" destOrd="0" presId="urn:microsoft.com/office/officeart/2009/3/layout/HorizontalOrganizationChart"/>
    <dgm:cxn modelId="{6A396CAE-3B02-43C9-89F6-BC44A82D82E9}" type="presParOf" srcId="{0A8931A0-C64E-40C5-AFA5-DBF4E1DFFB24}" destId="{6E12B3A2-6B5C-4124-B8EE-3CB53C98C540}" srcOrd="0" destOrd="0" presId="urn:microsoft.com/office/officeart/2009/3/layout/HorizontalOrganizationChart"/>
    <dgm:cxn modelId="{D455F7EC-95ED-495A-BDFB-9F3EFA0F8F15}" type="presParOf" srcId="{6E12B3A2-6B5C-4124-B8EE-3CB53C98C540}" destId="{3088ADA0-7579-4BB3-8E53-CDC9214FB3A5}" srcOrd="0" destOrd="0" presId="urn:microsoft.com/office/officeart/2009/3/layout/HorizontalOrganizationChart"/>
    <dgm:cxn modelId="{84D2504A-410A-4A07-8D2F-4A3C4BB7BAFC}" type="presParOf" srcId="{6E12B3A2-6B5C-4124-B8EE-3CB53C98C540}" destId="{51807E49-E9AE-4272-A5EF-856564ED56F3}" srcOrd="1" destOrd="0" presId="urn:microsoft.com/office/officeart/2009/3/layout/HorizontalOrganizationChart"/>
    <dgm:cxn modelId="{8419E32A-C4F3-41F3-9E5D-FA6C12D3B2B6}" type="presParOf" srcId="{0A8931A0-C64E-40C5-AFA5-DBF4E1DFFB24}" destId="{11B8F40D-692B-49F4-91C4-5735A7B6051A}" srcOrd="1" destOrd="0" presId="urn:microsoft.com/office/officeart/2009/3/layout/HorizontalOrganizationChart"/>
    <dgm:cxn modelId="{397F483B-93D0-4CE8-9D06-8FA17511F697}" type="presParOf" srcId="{0A8931A0-C64E-40C5-AFA5-DBF4E1DFFB24}" destId="{1CEDDEAC-0419-4D90-9D89-09E515006AFB}" srcOrd="2" destOrd="0" presId="urn:microsoft.com/office/officeart/2009/3/layout/HorizontalOrganizationChart"/>
    <dgm:cxn modelId="{A921CC73-C4D7-4F3F-BC81-D4C4039D21BA}" type="presParOf" srcId="{F399A9BF-FD3B-4B54-B6B5-E74D34DA45DF}" destId="{9FBE7F1F-352F-4F5F-9420-63E22B385E92}" srcOrd="6" destOrd="0" presId="urn:microsoft.com/office/officeart/2009/3/layout/HorizontalOrganizationChart"/>
    <dgm:cxn modelId="{98F2139D-E545-4693-B463-F313874114CD}" type="presParOf" srcId="{F399A9BF-FD3B-4B54-B6B5-E74D34DA45DF}" destId="{C711A5BF-4E57-43AB-9709-A60C8423BE4F}" srcOrd="7" destOrd="0" presId="urn:microsoft.com/office/officeart/2009/3/layout/HorizontalOrganizationChart"/>
    <dgm:cxn modelId="{1BF4824E-4487-4AAC-886D-0C6465FD5AE1}" type="presParOf" srcId="{C711A5BF-4E57-43AB-9709-A60C8423BE4F}" destId="{7D0C7E53-92FC-46C0-9C05-669D127B4222}" srcOrd="0" destOrd="0" presId="urn:microsoft.com/office/officeart/2009/3/layout/HorizontalOrganizationChart"/>
    <dgm:cxn modelId="{E8EC308F-3BC4-48CF-8FB5-011AF854A9C0}" type="presParOf" srcId="{7D0C7E53-92FC-46C0-9C05-669D127B4222}" destId="{064071A5-5AED-4174-BF88-DAFB0A0B0B5D}" srcOrd="0" destOrd="0" presId="urn:microsoft.com/office/officeart/2009/3/layout/HorizontalOrganizationChart"/>
    <dgm:cxn modelId="{989675F9-A1B9-4369-8278-7B2AD0D58F71}" type="presParOf" srcId="{7D0C7E53-92FC-46C0-9C05-669D127B4222}" destId="{859D2CCD-37FC-414D-BE76-E4A9CE31BBC0}" srcOrd="1" destOrd="0" presId="urn:microsoft.com/office/officeart/2009/3/layout/HorizontalOrganizationChart"/>
    <dgm:cxn modelId="{56F19567-E70D-4136-9168-B03BCB97C45C}" type="presParOf" srcId="{C711A5BF-4E57-43AB-9709-A60C8423BE4F}" destId="{CBE04008-05AB-4B75-8FDB-5968B5BE17BE}" srcOrd="1" destOrd="0" presId="urn:microsoft.com/office/officeart/2009/3/layout/HorizontalOrganizationChart"/>
    <dgm:cxn modelId="{B4F61BDA-0572-42A4-9225-F0168D44939D}" type="presParOf" srcId="{CBE04008-05AB-4B75-8FDB-5968B5BE17BE}" destId="{02E9FF45-416E-41EB-B3BF-FBF90051BC81}" srcOrd="0" destOrd="0" presId="urn:microsoft.com/office/officeart/2009/3/layout/HorizontalOrganizationChart"/>
    <dgm:cxn modelId="{458A7607-5163-4BC6-9B47-093E6622BEEC}" type="presParOf" srcId="{CBE04008-05AB-4B75-8FDB-5968B5BE17BE}" destId="{60381F2E-139A-465A-8A61-8573C3B6D0F6}" srcOrd="1" destOrd="0" presId="urn:microsoft.com/office/officeart/2009/3/layout/HorizontalOrganizationChart"/>
    <dgm:cxn modelId="{7AA1BE8F-FF51-4995-9516-76BD2113A510}" type="presParOf" srcId="{60381F2E-139A-465A-8A61-8573C3B6D0F6}" destId="{ABCDD817-B1C9-4B32-A005-812C36AB4913}" srcOrd="0" destOrd="0" presId="urn:microsoft.com/office/officeart/2009/3/layout/HorizontalOrganizationChart"/>
    <dgm:cxn modelId="{5E8DB835-2A96-4DD0-9662-6E8AE04F0BDB}" type="presParOf" srcId="{ABCDD817-B1C9-4B32-A005-812C36AB4913}" destId="{44C3E534-D464-465B-BCE3-9AFC25674E34}" srcOrd="0" destOrd="0" presId="urn:microsoft.com/office/officeart/2009/3/layout/HorizontalOrganizationChart"/>
    <dgm:cxn modelId="{70889A76-DA74-4FCD-B815-C1C538F55348}" type="presParOf" srcId="{ABCDD817-B1C9-4B32-A005-812C36AB4913}" destId="{3D18D7F9-6E54-4C9C-B03B-D968FB6FC022}" srcOrd="1" destOrd="0" presId="urn:microsoft.com/office/officeart/2009/3/layout/HorizontalOrganizationChart"/>
    <dgm:cxn modelId="{6DD588D1-BDD4-4EA4-B4DB-D2FE58460EE4}" type="presParOf" srcId="{60381F2E-139A-465A-8A61-8573C3B6D0F6}" destId="{366F3862-7956-45D7-9475-62F7E788352F}" srcOrd="1" destOrd="0" presId="urn:microsoft.com/office/officeart/2009/3/layout/HorizontalOrganizationChart"/>
    <dgm:cxn modelId="{2794A3BD-401B-4200-BED7-62E0D8FDDF77}" type="presParOf" srcId="{60381F2E-139A-465A-8A61-8573C3B6D0F6}" destId="{7B184BAF-596E-4C61-8679-ACDCE8A5A6A4}" srcOrd="2" destOrd="0" presId="urn:microsoft.com/office/officeart/2009/3/layout/HorizontalOrganizationChart"/>
    <dgm:cxn modelId="{26715AF8-5572-4297-8300-CA12CED5290C}" type="presParOf" srcId="{CBE04008-05AB-4B75-8FDB-5968B5BE17BE}" destId="{35792314-4788-4BD0-958E-43409670AB16}" srcOrd="2" destOrd="0" presId="urn:microsoft.com/office/officeart/2009/3/layout/HorizontalOrganizationChart"/>
    <dgm:cxn modelId="{B83FFEC4-32CE-4243-8FD6-D0CC872130B4}" type="presParOf" srcId="{CBE04008-05AB-4B75-8FDB-5968B5BE17BE}" destId="{C5AE7BCF-F342-4435-88A7-8EF14032DC91}" srcOrd="3" destOrd="0" presId="urn:microsoft.com/office/officeart/2009/3/layout/HorizontalOrganizationChart"/>
    <dgm:cxn modelId="{8B338741-BFAC-4953-B07A-27D96498B0EB}" type="presParOf" srcId="{C5AE7BCF-F342-4435-88A7-8EF14032DC91}" destId="{0CB4CD85-C611-4175-B8DB-B6D453536FE8}" srcOrd="0" destOrd="0" presId="urn:microsoft.com/office/officeart/2009/3/layout/HorizontalOrganizationChart"/>
    <dgm:cxn modelId="{A4DA6BAE-D8FB-4351-BB0C-FD826B98F0BE}" type="presParOf" srcId="{0CB4CD85-C611-4175-B8DB-B6D453536FE8}" destId="{854FADA2-A814-47E9-9046-27C0790295C4}" srcOrd="0" destOrd="0" presId="urn:microsoft.com/office/officeart/2009/3/layout/HorizontalOrganizationChart"/>
    <dgm:cxn modelId="{32DDA464-74F8-4793-99E9-5FD25E93D070}" type="presParOf" srcId="{0CB4CD85-C611-4175-B8DB-B6D453536FE8}" destId="{13D35CA1-25D8-47B1-8AD9-63998338C89A}" srcOrd="1" destOrd="0" presId="urn:microsoft.com/office/officeart/2009/3/layout/HorizontalOrganizationChart"/>
    <dgm:cxn modelId="{F9B213E7-FF58-492E-BF19-2B0D1E305730}" type="presParOf" srcId="{C5AE7BCF-F342-4435-88A7-8EF14032DC91}" destId="{676A565E-48D5-46E3-B93D-36A5ADACE365}" srcOrd="1" destOrd="0" presId="urn:microsoft.com/office/officeart/2009/3/layout/HorizontalOrganizationChart"/>
    <dgm:cxn modelId="{A93D53E3-AE8F-4B27-873C-DEAA91CC71EE}" type="presParOf" srcId="{C5AE7BCF-F342-4435-88A7-8EF14032DC91}" destId="{72163DC9-6945-4703-8CA4-DCB7F2DEB06A}" srcOrd="2" destOrd="0" presId="urn:microsoft.com/office/officeart/2009/3/layout/HorizontalOrganizationChart"/>
    <dgm:cxn modelId="{E419A337-E29B-4152-9E70-E26D2C283799}" type="presParOf" srcId="{C711A5BF-4E57-43AB-9709-A60C8423BE4F}" destId="{EC3341AC-6ECC-45EB-8B2B-554435EE5A2D}" srcOrd="2" destOrd="0" presId="urn:microsoft.com/office/officeart/2009/3/layout/HorizontalOrganizationChart"/>
    <dgm:cxn modelId="{F69F3BB6-A355-408B-97DE-DA48B0EAE8BA}" type="presParOf" srcId="{A58DBA1D-264C-43BF-BAA3-8F5654345CC4}" destId="{7EF3F593-0F55-468B-A284-5EAB0DF2BF8A}" srcOrd="2" destOrd="0" presId="urn:microsoft.com/office/officeart/2009/3/layout/HorizontalOrganizationChart"/>
    <dgm:cxn modelId="{D7D0CEB5-4FF1-42B8-A6AB-72D33B5AE2D7}" type="presParOf" srcId="{0736BBDA-3B84-4DC1-A6A9-9D6585F797EA}" destId="{03753D17-FF0D-497B-A267-AC1FC23BF6D7}" srcOrd="1" destOrd="0" presId="urn:microsoft.com/office/officeart/2009/3/layout/HorizontalOrganizationChart"/>
    <dgm:cxn modelId="{5385D49E-3FFD-44AC-9D45-1490177D08A7}" type="presParOf" srcId="{03753D17-FF0D-497B-A267-AC1FC23BF6D7}" destId="{0091D4A8-2615-4FF9-9CA7-5CE7451B6775}" srcOrd="0" destOrd="0" presId="urn:microsoft.com/office/officeart/2009/3/layout/HorizontalOrganizationChart"/>
    <dgm:cxn modelId="{4F6272DC-A52B-4423-96E4-8B3E067BA33B}" type="presParOf" srcId="{0091D4A8-2615-4FF9-9CA7-5CE7451B6775}" destId="{B2823E1C-F581-4B65-82D2-2E0A70491C0B}" srcOrd="0" destOrd="0" presId="urn:microsoft.com/office/officeart/2009/3/layout/HorizontalOrganizationChart"/>
    <dgm:cxn modelId="{94334CE7-021C-49EC-A34B-9812C3710263}" type="presParOf" srcId="{0091D4A8-2615-4FF9-9CA7-5CE7451B6775}" destId="{0AC41D8D-E094-413B-919E-05F9E55900F8}" srcOrd="1" destOrd="0" presId="urn:microsoft.com/office/officeart/2009/3/layout/HorizontalOrganizationChart"/>
    <dgm:cxn modelId="{B5CE98B7-99C4-481C-8AF6-BE0DDD87B3DE}" type="presParOf" srcId="{03753D17-FF0D-497B-A267-AC1FC23BF6D7}" destId="{914D63BA-752F-497A-8DB3-984F3F1275B4}" srcOrd="1" destOrd="0" presId="urn:microsoft.com/office/officeart/2009/3/layout/HorizontalOrganizationChart"/>
    <dgm:cxn modelId="{F8D2C972-C46F-4E2F-9BA4-DD9EEE3B62E6}" type="presParOf" srcId="{03753D17-FF0D-497B-A267-AC1FC23BF6D7}" destId="{B2C215FE-4071-4EB9-9051-4C798485247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8735D-BB17-4D00-A40D-FEBF761E051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3A5AF79A-3B6E-4D7F-BB11-ADC5A7A3B3D2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anose="00000400000000000000" pitchFamily="2" charset="-78"/>
            </a:rPr>
            <a:t>تهدید ها</a:t>
          </a:r>
          <a:endParaRPr lang="fa-IR" sz="2400" b="1" dirty="0">
            <a:cs typeface="B Nazanin" panose="00000400000000000000" pitchFamily="2" charset="-78"/>
          </a:endParaRPr>
        </a:p>
      </dgm:t>
    </dgm:pt>
    <dgm:pt modelId="{838FE21C-545B-4DCF-B2C6-C7E10BD83704}" type="parTrans" cxnId="{0467E6FE-9E3D-446C-937A-3BF8C2C32FC8}">
      <dgm:prSet/>
      <dgm:spPr/>
      <dgm:t>
        <a:bodyPr/>
        <a:lstStyle/>
        <a:p>
          <a:pPr rtl="1"/>
          <a:endParaRPr lang="fa-IR" sz="4400" b="1"/>
        </a:p>
      </dgm:t>
    </dgm:pt>
    <dgm:pt modelId="{445077DF-810D-4B60-BCCB-2F2C14C2297C}" type="sibTrans" cxnId="{0467E6FE-9E3D-446C-937A-3BF8C2C32FC8}">
      <dgm:prSet/>
      <dgm:spPr/>
      <dgm:t>
        <a:bodyPr/>
        <a:lstStyle/>
        <a:p>
          <a:pPr rtl="1"/>
          <a:endParaRPr lang="fa-IR" sz="4400" b="1"/>
        </a:p>
      </dgm:t>
    </dgm:pt>
    <dgm:pt modelId="{73C4C758-61A2-466C-BBC4-DB82490E3465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C00000"/>
              </a:solidFill>
              <a:cs typeface="B Nazanin" panose="00000400000000000000" pitchFamily="2" charset="-78"/>
            </a:rPr>
            <a:t>مساله فمنیسم به عنوان یک گفتمان غالب در زمان حاضر</a:t>
          </a:r>
          <a:endParaRPr lang="fa-IR" sz="2000" b="1" dirty="0">
            <a:solidFill>
              <a:srgbClr val="C00000"/>
            </a:solidFill>
          </a:endParaRPr>
        </a:p>
      </dgm:t>
    </dgm:pt>
    <dgm:pt modelId="{7B569055-3487-4F21-BEE8-53011CA47162}" type="parTrans" cxnId="{13EF54BA-4246-4E47-88DD-655E3299A826}">
      <dgm:prSet/>
      <dgm:spPr/>
      <dgm:t>
        <a:bodyPr/>
        <a:lstStyle/>
        <a:p>
          <a:pPr rtl="1"/>
          <a:endParaRPr lang="fa-IR" sz="4400" b="1"/>
        </a:p>
      </dgm:t>
    </dgm:pt>
    <dgm:pt modelId="{EB8A20FA-0378-417A-91DB-643145060B4E}" type="sibTrans" cxnId="{13EF54BA-4246-4E47-88DD-655E3299A826}">
      <dgm:prSet/>
      <dgm:spPr/>
      <dgm:t>
        <a:bodyPr/>
        <a:lstStyle/>
        <a:p>
          <a:pPr rtl="1"/>
          <a:endParaRPr lang="fa-IR" sz="4400" b="1"/>
        </a:p>
      </dgm:t>
    </dgm:pt>
    <dgm:pt modelId="{36128A8B-210E-4156-9D72-272691E31EE1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C00000"/>
              </a:solidFill>
              <a:cs typeface="B Nazanin" panose="00000400000000000000" pitchFamily="2" charset="-78"/>
            </a:rPr>
            <a:t>ترویج بی حیایی و بی عفتی در جامعه زنان با جنبه های فرهنگی و سیاسی</a:t>
          </a:r>
          <a:endParaRPr lang="fa-IR" sz="2000" b="1" dirty="0">
            <a:solidFill>
              <a:srgbClr val="C00000"/>
            </a:solidFill>
          </a:endParaRPr>
        </a:p>
      </dgm:t>
    </dgm:pt>
    <dgm:pt modelId="{F28F402A-CFE1-4490-9D74-B7D947222FE4}" type="parTrans" cxnId="{FB00B8C2-AA30-4AD7-B285-CADE7DE6BC9F}">
      <dgm:prSet/>
      <dgm:spPr/>
      <dgm:t>
        <a:bodyPr/>
        <a:lstStyle/>
        <a:p>
          <a:pPr rtl="1"/>
          <a:endParaRPr lang="fa-IR" sz="4400" b="1"/>
        </a:p>
      </dgm:t>
    </dgm:pt>
    <dgm:pt modelId="{6303900D-4DE6-4A60-99D9-7F1B9632E98A}" type="sibTrans" cxnId="{FB00B8C2-AA30-4AD7-B285-CADE7DE6BC9F}">
      <dgm:prSet/>
      <dgm:spPr/>
      <dgm:t>
        <a:bodyPr/>
        <a:lstStyle/>
        <a:p>
          <a:pPr rtl="1"/>
          <a:endParaRPr lang="fa-IR" sz="4400" b="1"/>
        </a:p>
      </dgm:t>
    </dgm:pt>
    <dgm:pt modelId="{3BE0E1A3-EBE8-4D83-9CFA-1EB0762BECB1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C00000"/>
              </a:solidFill>
              <a:cs typeface="B Nazanin" panose="00000400000000000000" pitchFamily="2" charset="-78"/>
            </a:rPr>
            <a:t>دفاع نادرست از حقوق و حدود مربوط به زنان توسط برخی افراد داخلی</a:t>
          </a:r>
          <a:endParaRPr lang="fa-IR" sz="2000" b="1" dirty="0">
            <a:solidFill>
              <a:srgbClr val="C00000"/>
            </a:solidFill>
          </a:endParaRPr>
        </a:p>
      </dgm:t>
    </dgm:pt>
    <dgm:pt modelId="{8BC8A57F-B6F1-4D27-BB6F-A158A6580319}" type="parTrans" cxnId="{1F09FFF8-6B32-48E5-A3B4-0ACB1BD7359F}">
      <dgm:prSet/>
      <dgm:spPr/>
      <dgm:t>
        <a:bodyPr/>
        <a:lstStyle/>
        <a:p>
          <a:pPr rtl="1"/>
          <a:endParaRPr lang="fa-IR" sz="4400" b="1"/>
        </a:p>
      </dgm:t>
    </dgm:pt>
    <dgm:pt modelId="{36C5B4BA-C398-49E4-A622-C6FC482BAF6F}" type="sibTrans" cxnId="{1F09FFF8-6B32-48E5-A3B4-0ACB1BD7359F}">
      <dgm:prSet/>
      <dgm:spPr/>
      <dgm:t>
        <a:bodyPr/>
        <a:lstStyle/>
        <a:p>
          <a:pPr rtl="1"/>
          <a:endParaRPr lang="fa-IR" sz="4400" b="1"/>
        </a:p>
      </dgm:t>
    </dgm:pt>
    <dgm:pt modelId="{0736BBDA-3B84-4DC1-A6A9-9D6585F797EA}" type="pres">
      <dgm:prSet presAssocID="{BC48735D-BB17-4D00-A40D-FEBF761E0516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58DBA1D-264C-43BF-BAA3-8F5654345CC4}" type="pres">
      <dgm:prSet presAssocID="{3A5AF79A-3B6E-4D7F-BB11-ADC5A7A3B3D2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36FEAF06-E550-4462-A9D4-7A6AF9468785}" type="pres">
      <dgm:prSet presAssocID="{3A5AF79A-3B6E-4D7F-BB11-ADC5A7A3B3D2}" presName="rootComposite1" presStyleCnt="0"/>
      <dgm:spPr/>
      <dgm:t>
        <a:bodyPr/>
        <a:lstStyle/>
        <a:p>
          <a:pPr rtl="1"/>
          <a:endParaRPr lang="fa-IR"/>
        </a:p>
      </dgm:t>
    </dgm:pt>
    <dgm:pt modelId="{F8598C06-2293-4185-9F70-1AA7CF180B3F}" type="pres">
      <dgm:prSet presAssocID="{3A5AF79A-3B6E-4D7F-BB11-ADC5A7A3B3D2}" presName="rootText1" presStyleLbl="node0" presStyleIdx="0" presStyleCnt="1" custScaleX="18588" custScaleY="35875" custLinFactNeighborX="-9547" custLinFactNeighborY="33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D802D78-75EE-44B7-B6E3-BCAEA5ED74EB}" type="pres">
      <dgm:prSet presAssocID="{3A5AF79A-3B6E-4D7F-BB11-ADC5A7A3B3D2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F399A9BF-FD3B-4B54-B6B5-E74D34DA45DF}" type="pres">
      <dgm:prSet presAssocID="{3A5AF79A-3B6E-4D7F-BB11-ADC5A7A3B3D2}" presName="hierChild2" presStyleCnt="0"/>
      <dgm:spPr/>
      <dgm:t>
        <a:bodyPr/>
        <a:lstStyle/>
        <a:p>
          <a:pPr rtl="1"/>
          <a:endParaRPr lang="fa-IR"/>
        </a:p>
      </dgm:t>
    </dgm:pt>
    <dgm:pt modelId="{3777E9D6-A548-4BD6-9750-BB8B5C9BA6E0}" type="pres">
      <dgm:prSet presAssocID="{7B569055-3487-4F21-BEE8-53011CA47162}" presName="Name66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9DBFBA30-F05E-40B7-8C47-9D69EA20055C}" type="pres">
      <dgm:prSet presAssocID="{73C4C758-61A2-466C-BBC4-DB82490E3465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31D52559-2078-4114-BDAD-5F9499C6378D}" type="pres">
      <dgm:prSet presAssocID="{73C4C758-61A2-466C-BBC4-DB82490E3465}" presName="rootComposite" presStyleCnt="0"/>
      <dgm:spPr/>
      <dgm:t>
        <a:bodyPr/>
        <a:lstStyle/>
        <a:p>
          <a:pPr rtl="1"/>
          <a:endParaRPr lang="fa-IR"/>
        </a:p>
      </dgm:t>
    </dgm:pt>
    <dgm:pt modelId="{05C332F1-1A42-46B9-B9D4-E89FEA08F62F}" type="pres">
      <dgm:prSet presAssocID="{73C4C758-61A2-466C-BBC4-DB82490E3465}" presName="rootText" presStyleLbl="node2" presStyleIdx="0" presStyleCnt="3" custScaleX="85412" custScaleY="43345" custLinFactNeighborX="326" custLinFactNeighborY="176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19439F-CA16-42F2-904D-5BA609294BF2}" type="pres">
      <dgm:prSet presAssocID="{73C4C758-61A2-466C-BBC4-DB82490E3465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FBC74170-36BB-4108-8780-BB23C7738E39}" type="pres">
      <dgm:prSet presAssocID="{73C4C758-61A2-466C-BBC4-DB82490E3465}" presName="hierChild4" presStyleCnt="0"/>
      <dgm:spPr/>
      <dgm:t>
        <a:bodyPr/>
        <a:lstStyle/>
        <a:p>
          <a:pPr rtl="1"/>
          <a:endParaRPr lang="fa-IR"/>
        </a:p>
      </dgm:t>
    </dgm:pt>
    <dgm:pt modelId="{4F2108F0-8221-4135-ABB4-3EB303D86113}" type="pres">
      <dgm:prSet presAssocID="{73C4C758-61A2-466C-BBC4-DB82490E3465}" presName="hierChild5" presStyleCnt="0"/>
      <dgm:spPr/>
      <dgm:t>
        <a:bodyPr/>
        <a:lstStyle/>
        <a:p>
          <a:pPr rtl="1"/>
          <a:endParaRPr lang="fa-IR"/>
        </a:p>
      </dgm:t>
    </dgm:pt>
    <dgm:pt modelId="{D0E4DEA5-4D03-4C79-AEB0-10351336AA1E}" type="pres">
      <dgm:prSet presAssocID="{F28F402A-CFE1-4490-9D74-B7D947222FE4}" presName="Name66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9E07CF6-3389-492C-8F23-A3937A225348}" type="pres">
      <dgm:prSet presAssocID="{36128A8B-210E-4156-9D72-272691E31EE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8B99A94A-4525-4C38-87CB-D31636789E6E}" type="pres">
      <dgm:prSet presAssocID="{36128A8B-210E-4156-9D72-272691E31EE1}" presName="rootComposite" presStyleCnt="0"/>
      <dgm:spPr/>
      <dgm:t>
        <a:bodyPr/>
        <a:lstStyle/>
        <a:p>
          <a:pPr rtl="1"/>
          <a:endParaRPr lang="fa-IR"/>
        </a:p>
      </dgm:t>
    </dgm:pt>
    <dgm:pt modelId="{0A2F14CB-13E5-446B-B767-36514A6CA2AE}" type="pres">
      <dgm:prSet presAssocID="{36128A8B-210E-4156-9D72-272691E31EE1}" presName="rootText" presStyleLbl="node2" presStyleIdx="1" presStyleCnt="3" custScaleX="85483" custScaleY="537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A2EEE7-CAF5-49E3-8006-3E9229D87535}" type="pres">
      <dgm:prSet presAssocID="{36128A8B-210E-4156-9D72-272691E31EE1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DAE06C82-17C8-49E1-AE7F-717FA3E4E960}" type="pres">
      <dgm:prSet presAssocID="{36128A8B-210E-4156-9D72-272691E31EE1}" presName="hierChild4" presStyleCnt="0"/>
      <dgm:spPr/>
      <dgm:t>
        <a:bodyPr/>
        <a:lstStyle/>
        <a:p>
          <a:pPr rtl="1"/>
          <a:endParaRPr lang="fa-IR"/>
        </a:p>
      </dgm:t>
    </dgm:pt>
    <dgm:pt modelId="{D6CF7573-DBC4-4C74-B4DC-4E3F6180C1BF}" type="pres">
      <dgm:prSet presAssocID="{36128A8B-210E-4156-9D72-272691E31EE1}" presName="hierChild5" presStyleCnt="0"/>
      <dgm:spPr/>
      <dgm:t>
        <a:bodyPr/>
        <a:lstStyle/>
        <a:p>
          <a:pPr rtl="1"/>
          <a:endParaRPr lang="fa-IR"/>
        </a:p>
      </dgm:t>
    </dgm:pt>
    <dgm:pt modelId="{D40C9866-3166-4DBA-84A5-25EFDCEA75D5}" type="pres">
      <dgm:prSet presAssocID="{8BC8A57F-B6F1-4D27-BB6F-A158A6580319}" presName="Name66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0A8931A0-C64E-40C5-AFA5-DBF4E1DFFB24}" type="pres">
      <dgm:prSet presAssocID="{3BE0E1A3-EBE8-4D83-9CFA-1EB0762BECB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6E12B3A2-6B5C-4124-B8EE-3CB53C98C540}" type="pres">
      <dgm:prSet presAssocID="{3BE0E1A3-EBE8-4D83-9CFA-1EB0762BECB1}" presName="rootComposite" presStyleCnt="0"/>
      <dgm:spPr/>
      <dgm:t>
        <a:bodyPr/>
        <a:lstStyle/>
        <a:p>
          <a:pPr rtl="1"/>
          <a:endParaRPr lang="fa-IR"/>
        </a:p>
      </dgm:t>
    </dgm:pt>
    <dgm:pt modelId="{3088ADA0-7579-4BB3-8E53-CDC9214FB3A5}" type="pres">
      <dgm:prSet presAssocID="{3BE0E1A3-EBE8-4D83-9CFA-1EB0762BECB1}" presName="rootText" presStyleLbl="node2" presStyleIdx="2" presStyleCnt="3" custScaleX="87764" custScaleY="47362" custLinFactNeighborY="-127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1807E49-E9AE-4272-A5EF-856564ED56F3}" type="pres">
      <dgm:prSet presAssocID="{3BE0E1A3-EBE8-4D83-9CFA-1EB0762BECB1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11B8F40D-692B-49F4-91C4-5735A7B6051A}" type="pres">
      <dgm:prSet presAssocID="{3BE0E1A3-EBE8-4D83-9CFA-1EB0762BECB1}" presName="hierChild4" presStyleCnt="0"/>
      <dgm:spPr/>
      <dgm:t>
        <a:bodyPr/>
        <a:lstStyle/>
        <a:p>
          <a:pPr rtl="1"/>
          <a:endParaRPr lang="fa-IR"/>
        </a:p>
      </dgm:t>
    </dgm:pt>
    <dgm:pt modelId="{1CEDDEAC-0419-4D90-9D89-09E515006AFB}" type="pres">
      <dgm:prSet presAssocID="{3BE0E1A3-EBE8-4D83-9CFA-1EB0762BECB1}" presName="hierChild5" presStyleCnt="0"/>
      <dgm:spPr/>
      <dgm:t>
        <a:bodyPr/>
        <a:lstStyle/>
        <a:p>
          <a:pPr rtl="1"/>
          <a:endParaRPr lang="fa-IR"/>
        </a:p>
      </dgm:t>
    </dgm:pt>
    <dgm:pt modelId="{7EF3F593-0F55-468B-A284-5EAB0DF2BF8A}" type="pres">
      <dgm:prSet presAssocID="{3A5AF79A-3B6E-4D7F-BB11-ADC5A7A3B3D2}" presName="hierChild3" presStyleCnt="0"/>
      <dgm:spPr/>
      <dgm:t>
        <a:bodyPr/>
        <a:lstStyle/>
        <a:p>
          <a:pPr rtl="1"/>
          <a:endParaRPr lang="fa-IR"/>
        </a:p>
      </dgm:t>
    </dgm:pt>
  </dgm:ptLst>
  <dgm:cxnLst>
    <dgm:cxn modelId="{07E0AF3D-C990-4CB4-A2FB-4533270E32B4}" type="presOf" srcId="{36128A8B-210E-4156-9D72-272691E31EE1}" destId="{B6A2EEE7-CAF5-49E3-8006-3E9229D87535}" srcOrd="1" destOrd="0" presId="urn:microsoft.com/office/officeart/2009/3/layout/HorizontalOrganizationChart"/>
    <dgm:cxn modelId="{13EF54BA-4246-4E47-88DD-655E3299A826}" srcId="{3A5AF79A-3B6E-4D7F-BB11-ADC5A7A3B3D2}" destId="{73C4C758-61A2-466C-BBC4-DB82490E3465}" srcOrd="0" destOrd="0" parTransId="{7B569055-3487-4F21-BEE8-53011CA47162}" sibTransId="{EB8A20FA-0378-417A-91DB-643145060B4E}"/>
    <dgm:cxn modelId="{FB00B8C2-AA30-4AD7-B285-CADE7DE6BC9F}" srcId="{3A5AF79A-3B6E-4D7F-BB11-ADC5A7A3B3D2}" destId="{36128A8B-210E-4156-9D72-272691E31EE1}" srcOrd="1" destOrd="0" parTransId="{F28F402A-CFE1-4490-9D74-B7D947222FE4}" sibTransId="{6303900D-4DE6-4A60-99D9-7F1B9632E98A}"/>
    <dgm:cxn modelId="{17841597-56D8-491F-ABF4-2F0B3F7E6319}" type="presOf" srcId="{3A5AF79A-3B6E-4D7F-BB11-ADC5A7A3B3D2}" destId="{CD802D78-75EE-44B7-B6E3-BCAEA5ED74EB}" srcOrd="1" destOrd="0" presId="urn:microsoft.com/office/officeart/2009/3/layout/HorizontalOrganizationChart"/>
    <dgm:cxn modelId="{0B1633AF-C4F2-412D-BF41-40DFD175F892}" type="presOf" srcId="{7B569055-3487-4F21-BEE8-53011CA47162}" destId="{3777E9D6-A548-4BD6-9750-BB8B5C9BA6E0}" srcOrd="0" destOrd="0" presId="urn:microsoft.com/office/officeart/2009/3/layout/HorizontalOrganizationChart"/>
    <dgm:cxn modelId="{9F99334E-4136-44DE-A09A-D0429F077A0D}" type="presOf" srcId="{8BC8A57F-B6F1-4D27-BB6F-A158A6580319}" destId="{D40C9866-3166-4DBA-84A5-25EFDCEA75D5}" srcOrd="0" destOrd="0" presId="urn:microsoft.com/office/officeart/2009/3/layout/HorizontalOrganizationChart"/>
    <dgm:cxn modelId="{93BC9B24-0D84-4053-951B-EE720EA56F43}" type="presOf" srcId="{73C4C758-61A2-466C-BBC4-DB82490E3465}" destId="{6819439F-CA16-42F2-904D-5BA609294BF2}" srcOrd="1" destOrd="0" presId="urn:microsoft.com/office/officeart/2009/3/layout/HorizontalOrganizationChart"/>
    <dgm:cxn modelId="{4C76C7C9-E9B6-4C6A-8B79-5AB70A76D6DC}" type="presOf" srcId="{F28F402A-CFE1-4490-9D74-B7D947222FE4}" destId="{D0E4DEA5-4D03-4C79-AEB0-10351336AA1E}" srcOrd="0" destOrd="0" presId="urn:microsoft.com/office/officeart/2009/3/layout/HorizontalOrganizationChart"/>
    <dgm:cxn modelId="{0E6CE60C-A09B-4EF0-BA69-0C34EFD5A09D}" type="presOf" srcId="{73C4C758-61A2-466C-BBC4-DB82490E3465}" destId="{05C332F1-1A42-46B9-B9D4-E89FEA08F62F}" srcOrd="0" destOrd="0" presId="urn:microsoft.com/office/officeart/2009/3/layout/HorizontalOrganizationChart"/>
    <dgm:cxn modelId="{0467E6FE-9E3D-446C-937A-3BF8C2C32FC8}" srcId="{BC48735D-BB17-4D00-A40D-FEBF761E0516}" destId="{3A5AF79A-3B6E-4D7F-BB11-ADC5A7A3B3D2}" srcOrd="0" destOrd="0" parTransId="{838FE21C-545B-4DCF-B2C6-C7E10BD83704}" sibTransId="{445077DF-810D-4B60-BCCB-2F2C14C2297C}"/>
    <dgm:cxn modelId="{D4F5F105-370B-4BD8-910E-A9B7BA94D56B}" type="presOf" srcId="{3BE0E1A3-EBE8-4D83-9CFA-1EB0762BECB1}" destId="{3088ADA0-7579-4BB3-8E53-CDC9214FB3A5}" srcOrd="0" destOrd="0" presId="urn:microsoft.com/office/officeart/2009/3/layout/HorizontalOrganizationChart"/>
    <dgm:cxn modelId="{1F09FFF8-6B32-48E5-A3B4-0ACB1BD7359F}" srcId="{3A5AF79A-3B6E-4D7F-BB11-ADC5A7A3B3D2}" destId="{3BE0E1A3-EBE8-4D83-9CFA-1EB0762BECB1}" srcOrd="2" destOrd="0" parTransId="{8BC8A57F-B6F1-4D27-BB6F-A158A6580319}" sibTransId="{36C5B4BA-C398-49E4-A622-C6FC482BAF6F}"/>
    <dgm:cxn modelId="{B035BEB9-A3E8-4BD9-8E65-2A93BFEC3E1E}" type="presOf" srcId="{36128A8B-210E-4156-9D72-272691E31EE1}" destId="{0A2F14CB-13E5-446B-B767-36514A6CA2AE}" srcOrd="0" destOrd="0" presId="urn:microsoft.com/office/officeart/2009/3/layout/HorizontalOrganizationChart"/>
    <dgm:cxn modelId="{43FC7E52-6275-4265-8DD7-1B82E270FE66}" type="presOf" srcId="{BC48735D-BB17-4D00-A40D-FEBF761E0516}" destId="{0736BBDA-3B84-4DC1-A6A9-9D6585F797EA}" srcOrd="0" destOrd="0" presId="urn:microsoft.com/office/officeart/2009/3/layout/HorizontalOrganizationChart"/>
    <dgm:cxn modelId="{E0EB240A-A67E-4D80-A028-42753E57437C}" type="presOf" srcId="{3A5AF79A-3B6E-4D7F-BB11-ADC5A7A3B3D2}" destId="{F8598C06-2293-4185-9F70-1AA7CF180B3F}" srcOrd="0" destOrd="0" presId="urn:microsoft.com/office/officeart/2009/3/layout/HorizontalOrganizationChart"/>
    <dgm:cxn modelId="{13D83A54-78DA-4BFB-B2A2-27CA117A70A8}" type="presOf" srcId="{3BE0E1A3-EBE8-4D83-9CFA-1EB0762BECB1}" destId="{51807E49-E9AE-4272-A5EF-856564ED56F3}" srcOrd="1" destOrd="0" presId="urn:microsoft.com/office/officeart/2009/3/layout/HorizontalOrganizationChart"/>
    <dgm:cxn modelId="{EF4AA835-A42D-4B04-82F9-701489035E7F}" type="presParOf" srcId="{0736BBDA-3B84-4DC1-A6A9-9D6585F797EA}" destId="{A58DBA1D-264C-43BF-BAA3-8F5654345CC4}" srcOrd="0" destOrd="0" presId="urn:microsoft.com/office/officeart/2009/3/layout/HorizontalOrganizationChart"/>
    <dgm:cxn modelId="{6A184DE0-2DDE-4FF6-9C70-54C09FD2F206}" type="presParOf" srcId="{A58DBA1D-264C-43BF-BAA3-8F5654345CC4}" destId="{36FEAF06-E550-4462-A9D4-7A6AF9468785}" srcOrd="0" destOrd="0" presId="urn:microsoft.com/office/officeart/2009/3/layout/HorizontalOrganizationChart"/>
    <dgm:cxn modelId="{B122F3EB-58C5-4245-80E3-C67187E49647}" type="presParOf" srcId="{36FEAF06-E550-4462-A9D4-7A6AF9468785}" destId="{F8598C06-2293-4185-9F70-1AA7CF180B3F}" srcOrd="0" destOrd="0" presId="urn:microsoft.com/office/officeart/2009/3/layout/HorizontalOrganizationChart"/>
    <dgm:cxn modelId="{1248988E-BC93-4806-966C-BBA390590CD9}" type="presParOf" srcId="{36FEAF06-E550-4462-A9D4-7A6AF9468785}" destId="{CD802D78-75EE-44B7-B6E3-BCAEA5ED74EB}" srcOrd="1" destOrd="0" presId="urn:microsoft.com/office/officeart/2009/3/layout/HorizontalOrganizationChart"/>
    <dgm:cxn modelId="{043E12DC-4D2C-4BE7-BFDD-BF40C9B46D72}" type="presParOf" srcId="{A58DBA1D-264C-43BF-BAA3-8F5654345CC4}" destId="{F399A9BF-FD3B-4B54-B6B5-E74D34DA45DF}" srcOrd="1" destOrd="0" presId="urn:microsoft.com/office/officeart/2009/3/layout/HorizontalOrganizationChart"/>
    <dgm:cxn modelId="{FDFFBBD8-3A21-4B60-819A-C421A9D5E759}" type="presParOf" srcId="{F399A9BF-FD3B-4B54-B6B5-E74D34DA45DF}" destId="{3777E9D6-A548-4BD6-9750-BB8B5C9BA6E0}" srcOrd="0" destOrd="0" presId="urn:microsoft.com/office/officeart/2009/3/layout/HorizontalOrganizationChart"/>
    <dgm:cxn modelId="{B3A2C637-AB99-427A-88A4-C6AE22AE7A26}" type="presParOf" srcId="{F399A9BF-FD3B-4B54-B6B5-E74D34DA45DF}" destId="{9DBFBA30-F05E-40B7-8C47-9D69EA20055C}" srcOrd="1" destOrd="0" presId="urn:microsoft.com/office/officeart/2009/3/layout/HorizontalOrganizationChart"/>
    <dgm:cxn modelId="{C3C36AD2-5218-43A5-96E2-B20AAC6D5DB6}" type="presParOf" srcId="{9DBFBA30-F05E-40B7-8C47-9D69EA20055C}" destId="{31D52559-2078-4114-BDAD-5F9499C6378D}" srcOrd="0" destOrd="0" presId="urn:microsoft.com/office/officeart/2009/3/layout/HorizontalOrganizationChart"/>
    <dgm:cxn modelId="{07319036-1647-434B-98AE-7931EE1C694C}" type="presParOf" srcId="{31D52559-2078-4114-BDAD-5F9499C6378D}" destId="{05C332F1-1A42-46B9-B9D4-E89FEA08F62F}" srcOrd="0" destOrd="0" presId="urn:microsoft.com/office/officeart/2009/3/layout/HorizontalOrganizationChart"/>
    <dgm:cxn modelId="{3E2EBC7C-29EC-46CC-8191-2E9DE8899F22}" type="presParOf" srcId="{31D52559-2078-4114-BDAD-5F9499C6378D}" destId="{6819439F-CA16-42F2-904D-5BA609294BF2}" srcOrd="1" destOrd="0" presId="urn:microsoft.com/office/officeart/2009/3/layout/HorizontalOrganizationChart"/>
    <dgm:cxn modelId="{01358621-52A7-4F33-B7D9-026A94087DF5}" type="presParOf" srcId="{9DBFBA30-F05E-40B7-8C47-9D69EA20055C}" destId="{FBC74170-36BB-4108-8780-BB23C7738E39}" srcOrd="1" destOrd="0" presId="urn:microsoft.com/office/officeart/2009/3/layout/HorizontalOrganizationChart"/>
    <dgm:cxn modelId="{8F07C75B-949E-4E4F-8C01-1B8D870CBFBE}" type="presParOf" srcId="{9DBFBA30-F05E-40B7-8C47-9D69EA20055C}" destId="{4F2108F0-8221-4135-ABB4-3EB303D86113}" srcOrd="2" destOrd="0" presId="urn:microsoft.com/office/officeart/2009/3/layout/HorizontalOrganizationChart"/>
    <dgm:cxn modelId="{FB970836-D447-4B1C-A8BD-93592407438C}" type="presParOf" srcId="{F399A9BF-FD3B-4B54-B6B5-E74D34DA45DF}" destId="{D0E4DEA5-4D03-4C79-AEB0-10351336AA1E}" srcOrd="2" destOrd="0" presId="urn:microsoft.com/office/officeart/2009/3/layout/HorizontalOrganizationChart"/>
    <dgm:cxn modelId="{A61C82E2-763A-400F-89E7-2070E2926076}" type="presParOf" srcId="{F399A9BF-FD3B-4B54-B6B5-E74D34DA45DF}" destId="{D9E07CF6-3389-492C-8F23-A3937A225348}" srcOrd="3" destOrd="0" presId="urn:microsoft.com/office/officeart/2009/3/layout/HorizontalOrganizationChart"/>
    <dgm:cxn modelId="{DB7B0343-4F7C-4D14-A063-3F967BE2D5CC}" type="presParOf" srcId="{D9E07CF6-3389-492C-8F23-A3937A225348}" destId="{8B99A94A-4525-4C38-87CB-D31636789E6E}" srcOrd="0" destOrd="0" presId="urn:microsoft.com/office/officeart/2009/3/layout/HorizontalOrganizationChart"/>
    <dgm:cxn modelId="{9199A2AA-4828-40F3-9B6B-226A1E613B83}" type="presParOf" srcId="{8B99A94A-4525-4C38-87CB-D31636789E6E}" destId="{0A2F14CB-13E5-446B-B767-36514A6CA2AE}" srcOrd="0" destOrd="0" presId="urn:microsoft.com/office/officeart/2009/3/layout/HorizontalOrganizationChart"/>
    <dgm:cxn modelId="{B87EB122-0FED-44F1-A815-5B8B05DCB68C}" type="presParOf" srcId="{8B99A94A-4525-4C38-87CB-D31636789E6E}" destId="{B6A2EEE7-CAF5-49E3-8006-3E9229D87535}" srcOrd="1" destOrd="0" presId="urn:microsoft.com/office/officeart/2009/3/layout/HorizontalOrganizationChart"/>
    <dgm:cxn modelId="{C5A81911-648D-4CF6-B512-E0A3CFD73DDB}" type="presParOf" srcId="{D9E07CF6-3389-492C-8F23-A3937A225348}" destId="{DAE06C82-17C8-49E1-AE7F-717FA3E4E960}" srcOrd="1" destOrd="0" presId="urn:microsoft.com/office/officeart/2009/3/layout/HorizontalOrganizationChart"/>
    <dgm:cxn modelId="{113B721F-22CF-4053-8371-934CE78E2D39}" type="presParOf" srcId="{D9E07CF6-3389-492C-8F23-A3937A225348}" destId="{D6CF7573-DBC4-4C74-B4DC-4E3F6180C1BF}" srcOrd="2" destOrd="0" presId="urn:microsoft.com/office/officeart/2009/3/layout/HorizontalOrganizationChart"/>
    <dgm:cxn modelId="{96093F6D-4B19-47A8-AC91-AE3FAFCECC5C}" type="presParOf" srcId="{F399A9BF-FD3B-4B54-B6B5-E74D34DA45DF}" destId="{D40C9866-3166-4DBA-84A5-25EFDCEA75D5}" srcOrd="4" destOrd="0" presId="urn:microsoft.com/office/officeart/2009/3/layout/HorizontalOrganizationChart"/>
    <dgm:cxn modelId="{152BCFFC-2383-4D2A-A202-72E1118F9E15}" type="presParOf" srcId="{F399A9BF-FD3B-4B54-B6B5-E74D34DA45DF}" destId="{0A8931A0-C64E-40C5-AFA5-DBF4E1DFFB24}" srcOrd="5" destOrd="0" presId="urn:microsoft.com/office/officeart/2009/3/layout/HorizontalOrganizationChart"/>
    <dgm:cxn modelId="{200139AD-821D-4D50-9A8D-2889D08D686D}" type="presParOf" srcId="{0A8931A0-C64E-40C5-AFA5-DBF4E1DFFB24}" destId="{6E12B3A2-6B5C-4124-B8EE-3CB53C98C540}" srcOrd="0" destOrd="0" presId="urn:microsoft.com/office/officeart/2009/3/layout/HorizontalOrganizationChart"/>
    <dgm:cxn modelId="{6C853E74-1577-43F8-A8BC-2CE5336CD22A}" type="presParOf" srcId="{6E12B3A2-6B5C-4124-B8EE-3CB53C98C540}" destId="{3088ADA0-7579-4BB3-8E53-CDC9214FB3A5}" srcOrd="0" destOrd="0" presId="urn:microsoft.com/office/officeart/2009/3/layout/HorizontalOrganizationChart"/>
    <dgm:cxn modelId="{79C107D9-33A6-438C-BAD4-2153BA9B644F}" type="presParOf" srcId="{6E12B3A2-6B5C-4124-B8EE-3CB53C98C540}" destId="{51807E49-E9AE-4272-A5EF-856564ED56F3}" srcOrd="1" destOrd="0" presId="urn:microsoft.com/office/officeart/2009/3/layout/HorizontalOrganizationChart"/>
    <dgm:cxn modelId="{30614D03-5482-4D8A-B6EC-70568DE8EC19}" type="presParOf" srcId="{0A8931A0-C64E-40C5-AFA5-DBF4E1DFFB24}" destId="{11B8F40D-692B-49F4-91C4-5735A7B6051A}" srcOrd="1" destOrd="0" presId="urn:microsoft.com/office/officeart/2009/3/layout/HorizontalOrganizationChart"/>
    <dgm:cxn modelId="{F9C8DBB6-2789-4B83-B8BA-F1C1C907EE5F}" type="presParOf" srcId="{0A8931A0-C64E-40C5-AFA5-DBF4E1DFFB24}" destId="{1CEDDEAC-0419-4D90-9D89-09E515006AFB}" srcOrd="2" destOrd="0" presId="urn:microsoft.com/office/officeart/2009/3/layout/HorizontalOrganizationChart"/>
    <dgm:cxn modelId="{477C4FC5-7718-4FAE-9E26-0B3AA8095B9B}" type="presParOf" srcId="{A58DBA1D-264C-43BF-BAA3-8F5654345CC4}" destId="{7EF3F593-0F55-468B-A284-5EAB0DF2BF8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88E172-CFD9-4286-81E2-ADA89ED4F117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886DBE33-5358-46C8-88CE-79A238E56417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Titr" pitchFamily="2" charset="-78"/>
            </a:rPr>
            <a:t>اهمیت رویکرد و موضوع بانوان</a:t>
          </a:r>
          <a:endParaRPr lang="fa-IR" sz="2400" dirty="0"/>
        </a:p>
      </dgm:t>
    </dgm:pt>
    <dgm:pt modelId="{4BEBC299-9552-4D87-BD68-780C30717B27}" type="par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86A79956-3549-4B9D-9A30-8C19F801E2F7}" type="sib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A63D2156-50CE-488D-8020-85941FC5C11D}">
      <dgm:prSet phldrT="[Text]" custT="1"/>
      <dgm:spPr/>
      <dgm:t>
        <a:bodyPr/>
        <a:lstStyle/>
        <a:p>
          <a:pPr algn="ctr" rtl="1"/>
          <a:r>
            <a:rPr lang="fa-IR" sz="240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dirty="0"/>
        </a:p>
      </dgm:t>
    </dgm:pt>
    <dgm:pt modelId="{8E5F9C57-827A-4078-907A-AB10B3F13F1C}" type="par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82D0AFB7-73C9-4A80-B62C-B80E5EC0D3C2}" type="sib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E1BDA9B7-8A79-43CF-9842-44912DF262D0}">
      <dgm:prSet custT="1"/>
      <dgm:spPr>
        <a:solidFill>
          <a:srgbClr val="C00000"/>
        </a:solidFill>
      </dgm:spPr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dirty="0"/>
        </a:p>
      </dgm:t>
    </dgm:pt>
    <dgm:pt modelId="{9CB22EEA-D85C-4AAA-B748-CF342E16BF2E}" type="par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0A30F498-809D-44AD-BE05-EFC7735056F2}" type="sib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4839B615-1C4A-4E24-883E-38171E8BA986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نقاط قوت مساجد ما بالاخص در حوزه بانوان</a:t>
          </a:r>
          <a:endParaRPr lang="fa-IR" sz="2400" dirty="0"/>
        </a:p>
      </dgm:t>
    </dgm:pt>
    <dgm:pt modelId="{D9386475-4E1D-44B1-BDE2-1DF9B682CD28}" type="par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0D83C69D-E961-4888-AC54-40442F442E99}" type="sib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F5F41841-8FCD-477C-8F03-2BC1A011FE73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وضع نامطلوب مساجد ما بالاخص در حوزه بانوان</a:t>
          </a:r>
          <a:endParaRPr lang="fa-IR" sz="2400" dirty="0"/>
        </a:p>
      </dgm:t>
    </dgm:pt>
    <dgm:pt modelId="{86634F48-5850-421A-BF54-4DE4A7CDAC64}" type="par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8B31A3E5-C1C3-47C3-AAFD-657240BC917F}" type="sib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37883E6F-0C16-4DDF-8CC1-C7F55543BC38}" type="pres">
      <dgm:prSet presAssocID="{CB88E172-CFD9-4286-81E2-ADA89ED4F1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E838F-6D3C-4DFC-AEBF-8B777C4598BC}" type="pres">
      <dgm:prSet presAssocID="{886DBE33-5358-46C8-88CE-79A238E5641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08FB8B-2148-45B6-8444-A3B6281EB216}" type="pres">
      <dgm:prSet presAssocID="{86A79956-3549-4B9D-9A30-8C19F801E2F7}" presName="spacer" presStyleCnt="0"/>
      <dgm:spPr/>
    </dgm:pt>
    <dgm:pt modelId="{E3B34B37-B7A8-416A-B2A0-016CFD3A447D}" type="pres">
      <dgm:prSet presAssocID="{A63D2156-50CE-488D-8020-85941FC5C1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2CB7CC-712D-4DC1-95DD-BF1173C2A5FE}" type="pres">
      <dgm:prSet presAssocID="{82D0AFB7-73C9-4A80-B62C-B80E5EC0D3C2}" presName="spacer" presStyleCnt="0"/>
      <dgm:spPr/>
    </dgm:pt>
    <dgm:pt modelId="{09DC861D-D146-4086-B814-E6A9CA5EA8CA}" type="pres">
      <dgm:prSet presAssocID="{E1BDA9B7-8A79-43CF-9842-44912DF262D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268271-7B70-4DD3-9693-14DFB55946D6}" type="pres">
      <dgm:prSet presAssocID="{0A30F498-809D-44AD-BE05-EFC7735056F2}" presName="spacer" presStyleCnt="0"/>
      <dgm:spPr/>
    </dgm:pt>
    <dgm:pt modelId="{8A040419-08E8-44F8-B86A-A6399C3B25D1}" type="pres">
      <dgm:prSet presAssocID="{4839B615-1C4A-4E24-883E-38171E8BA9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813BCE-EDC8-4F44-9AE9-55A1EF2C1046}" type="pres">
      <dgm:prSet presAssocID="{0D83C69D-E961-4888-AC54-40442F442E99}" presName="spacer" presStyleCnt="0"/>
      <dgm:spPr/>
    </dgm:pt>
    <dgm:pt modelId="{FAFB5290-F767-4C17-B0AC-F5AD109C6AD7}" type="pres">
      <dgm:prSet presAssocID="{F5F41841-8FCD-477C-8F03-2BC1A011FE7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9EA9244-022D-48D7-B504-CEF6DC7D79AB}" type="presOf" srcId="{E1BDA9B7-8A79-43CF-9842-44912DF262D0}" destId="{09DC861D-D146-4086-B814-E6A9CA5EA8CA}" srcOrd="0" destOrd="0" presId="urn:microsoft.com/office/officeart/2005/8/layout/vList2"/>
    <dgm:cxn modelId="{CA612FCF-C456-4CF2-AB3C-960EED1A9DE1}" srcId="{CB88E172-CFD9-4286-81E2-ADA89ED4F117}" destId="{A63D2156-50CE-488D-8020-85941FC5C11D}" srcOrd="1" destOrd="0" parTransId="{8E5F9C57-827A-4078-907A-AB10B3F13F1C}" sibTransId="{82D0AFB7-73C9-4A80-B62C-B80E5EC0D3C2}"/>
    <dgm:cxn modelId="{EA03F21C-786F-47DE-89E2-2CC2D9A8A01B}" type="presOf" srcId="{F5F41841-8FCD-477C-8F03-2BC1A011FE73}" destId="{FAFB5290-F767-4C17-B0AC-F5AD109C6AD7}" srcOrd="0" destOrd="0" presId="urn:microsoft.com/office/officeart/2005/8/layout/vList2"/>
    <dgm:cxn modelId="{08C31CFB-A8E7-42A9-BA6B-A6C7505B6B33}" srcId="{CB88E172-CFD9-4286-81E2-ADA89ED4F117}" destId="{E1BDA9B7-8A79-43CF-9842-44912DF262D0}" srcOrd="2" destOrd="0" parTransId="{9CB22EEA-D85C-4AAA-B748-CF342E16BF2E}" sibTransId="{0A30F498-809D-44AD-BE05-EFC7735056F2}"/>
    <dgm:cxn modelId="{4A5B2A48-33F1-4C8E-AB23-B2EC4054243C}" srcId="{CB88E172-CFD9-4286-81E2-ADA89ED4F117}" destId="{F5F41841-8FCD-477C-8F03-2BC1A011FE73}" srcOrd="4" destOrd="0" parTransId="{86634F48-5850-421A-BF54-4DE4A7CDAC64}" sibTransId="{8B31A3E5-C1C3-47C3-AAFD-657240BC917F}"/>
    <dgm:cxn modelId="{5FBF85C2-038D-40E0-A002-880E48EB4FD6}" type="presOf" srcId="{886DBE33-5358-46C8-88CE-79A238E56417}" destId="{8AFE838F-6D3C-4DFC-AEBF-8B777C4598BC}" srcOrd="0" destOrd="0" presId="urn:microsoft.com/office/officeart/2005/8/layout/vList2"/>
    <dgm:cxn modelId="{015214A9-7881-4DC3-96C5-5E2461239A42}" type="presOf" srcId="{4839B615-1C4A-4E24-883E-38171E8BA986}" destId="{8A040419-08E8-44F8-B86A-A6399C3B25D1}" srcOrd="0" destOrd="0" presId="urn:microsoft.com/office/officeart/2005/8/layout/vList2"/>
    <dgm:cxn modelId="{BFD9FBC2-B862-40C9-ABA7-2B0CF98DBEFD}" type="presOf" srcId="{CB88E172-CFD9-4286-81E2-ADA89ED4F117}" destId="{37883E6F-0C16-4DDF-8CC1-C7F55543BC38}" srcOrd="0" destOrd="0" presId="urn:microsoft.com/office/officeart/2005/8/layout/vList2"/>
    <dgm:cxn modelId="{6487D598-A273-42EB-BBC2-303D94646D2C}" srcId="{CB88E172-CFD9-4286-81E2-ADA89ED4F117}" destId="{4839B615-1C4A-4E24-883E-38171E8BA986}" srcOrd="3" destOrd="0" parTransId="{D9386475-4E1D-44B1-BDE2-1DF9B682CD28}" sibTransId="{0D83C69D-E961-4888-AC54-40442F442E99}"/>
    <dgm:cxn modelId="{A2DC2BEB-7BE3-4F0B-A3C9-531D7DE0B71C}" srcId="{CB88E172-CFD9-4286-81E2-ADA89ED4F117}" destId="{886DBE33-5358-46C8-88CE-79A238E56417}" srcOrd="0" destOrd="0" parTransId="{4BEBC299-9552-4D87-BD68-780C30717B27}" sibTransId="{86A79956-3549-4B9D-9A30-8C19F801E2F7}"/>
    <dgm:cxn modelId="{21E20891-6788-484F-8159-E24017912943}" type="presOf" srcId="{A63D2156-50CE-488D-8020-85941FC5C11D}" destId="{E3B34B37-B7A8-416A-B2A0-016CFD3A447D}" srcOrd="0" destOrd="0" presId="urn:microsoft.com/office/officeart/2005/8/layout/vList2"/>
    <dgm:cxn modelId="{2AA4E184-60A8-4220-A7E5-3D93A08157B8}" type="presParOf" srcId="{37883E6F-0C16-4DDF-8CC1-C7F55543BC38}" destId="{8AFE838F-6D3C-4DFC-AEBF-8B777C4598BC}" srcOrd="0" destOrd="0" presId="urn:microsoft.com/office/officeart/2005/8/layout/vList2"/>
    <dgm:cxn modelId="{244D4D7E-4465-4410-A4EC-5F6A4BA231EF}" type="presParOf" srcId="{37883E6F-0C16-4DDF-8CC1-C7F55543BC38}" destId="{4308FB8B-2148-45B6-8444-A3B6281EB216}" srcOrd="1" destOrd="0" presId="urn:microsoft.com/office/officeart/2005/8/layout/vList2"/>
    <dgm:cxn modelId="{5233B136-328A-4E8E-B6B4-BC99C12A3015}" type="presParOf" srcId="{37883E6F-0C16-4DDF-8CC1-C7F55543BC38}" destId="{E3B34B37-B7A8-416A-B2A0-016CFD3A447D}" srcOrd="2" destOrd="0" presId="urn:microsoft.com/office/officeart/2005/8/layout/vList2"/>
    <dgm:cxn modelId="{692B4848-B812-4A65-A120-943A6BA6C581}" type="presParOf" srcId="{37883E6F-0C16-4DDF-8CC1-C7F55543BC38}" destId="{362CB7CC-712D-4DC1-95DD-BF1173C2A5FE}" srcOrd="3" destOrd="0" presId="urn:microsoft.com/office/officeart/2005/8/layout/vList2"/>
    <dgm:cxn modelId="{5D8E44F8-0F58-4042-A75F-BD6B878AD48B}" type="presParOf" srcId="{37883E6F-0C16-4DDF-8CC1-C7F55543BC38}" destId="{09DC861D-D146-4086-B814-E6A9CA5EA8CA}" srcOrd="4" destOrd="0" presId="urn:microsoft.com/office/officeart/2005/8/layout/vList2"/>
    <dgm:cxn modelId="{862CC3CC-6AB7-4BEE-97CD-51DF120C1743}" type="presParOf" srcId="{37883E6F-0C16-4DDF-8CC1-C7F55543BC38}" destId="{D3268271-7B70-4DD3-9693-14DFB55946D6}" srcOrd="5" destOrd="0" presId="urn:microsoft.com/office/officeart/2005/8/layout/vList2"/>
    <dgm:cxn modelId="{79476E79-2314-40BF-B2CE-E50464ACBE01}" type="presParOf" srcId="{37883E6F-0C16-4DDF-8CC1-C7F55543BC38}" destId="{8A040419-08E8-44F8-B86A-A6399C3B25D1}" srcOrd="6" destOrd="0" presId="urn:microsoft.com/office/officeart/2005/8/layout/vList2"/>
    <dgm:cxn modelId="{1DF01DFD-5B7E-4C4A-89BB-C2DB54B8557A}" type="presParOf" srcId="{37883E6F-0C16-4DDF-8CC1-C7F55543BC38}" destId="{C8813BCE-EDC8-4F44-9AE9-55A1EF2C1046}" srcOrd="7" destOrd="0" presId="urn:microsoft.com/office/officeart/2005/8/layout/vList2"/>
    <dgm:cxn modelId="{5B544075-CAC5-4F7A-8FD4-DE2AFEDDB57A}" type="presParOf" srcId="{37883E6F-0C16-4DDF-8CC1-C7F55543BC38}" destId="{FAFB5290-F767-4C17-B0AC-F5AD109C6A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8CD6F5-0509-4F8D-B39E-8A0B6CA5207E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EEA8B8F1-428C-4007-AEFA-4729DD65CDA1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رسانه و محیط های فرهنگی</a:t>
          </a:r>
          <a:endParaRPr lang="fa-IR" sz="2000" b="1" dirty="0"/>
        </a:p>
      </dgm:t>
    </dgm:pt>
    <dgm:pt modelId="{B2BDBE06-00C0-4CA1-BE52-D6A9861A0F39}" type="parTrans" cxnId="{05B2BC2C-3000-480D-B242-886FAF9D9D81}">
      <dgm:prSet/>
      <dgm:spPr/>
      <dgm:t>
        <a:bodyPr/>
        <a:lstStyle/>
        <a:p>
          <a:pPr rtl="1"/>
          <a:endParaRPr lang="fa-IR" sz="2400" b="1"/>
        </a:p>
      </dgm:t>
    </dgm:pt>
    <dgm:pt modelId="{1139601B-2FE9-4735-A60F-87FFED8FB76B}" type="sibTrans" cxnId="{05B2BC2C-3000-480D-B242-886FAF9D9D81}">
      <dgm:prSet/>
      <dgm:spPr/>
      <dgm:t>
        <a:bodyPr/>
        <a:lstStyle/>
        <a:p>
          <a:pPr rtl="1"/>
          <a:endParaRPr lang="fa-IR" sz="2400" b="1"/>
        </a:p>
      </dgm:t>
    </dgm:pt>
    <dgm:pt modelId="{C6EBA6EF-25A5-4442-A8B8-C0F640B6A8EF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خانواده</a:t>
          </a:r>
          <a:endParaRPr lang="fa-IR" sz="2000" b="1" dirty="0"/>
        </a:p>
      </dgm:t>
    </dgm:pt>
    <dgm:pt modelId="{CA8A5F4F-02D6-496A-97B5-A32CA25FFE87}" type="parTrans" cxnId="{2C9B4D7D-226A-4263-9746-A6EDB2760094}">
      <dgm:prSet/>
      <dgm:spPr/>
      <dgm:t>
        <a:bodyPr/>
        <a:lstStyle/>
        <a:p>
          <a:pPr rtl="1"/>
          <a:endParaRPr lang="fa-IR" sz="2400" b="1"/>
        </a:p>
      </dgm:t>
    </dgm:pt>
    <dgm:pt modelId="{48A6DFE5-00A2-4E63-B382-DD9B4EDF2291}" type="sibTrans" cxnId="{2C9B4D7D-226A-4263-9746-A6EDB2760094}">
      <dgm:prSet/>
      <dgm:spPr/>
      <dgm:t>
        <a:bodyPr/>
        <a:lstStyle/>
        <a:p>
          <a:pPr rtl="1"/>
          <a:endParaRPr lang="fa-IR" sz="2400" b="1"/>
        </a:p>
      </dgm:t>
    </dgm:pt>
    <dgm:pt modelId="{93AFC712-1B4D-487D-9047-7E5DE924C7F2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anose="00000400000000000000" pitchFamily="2" charset="-78"/>
            </a:rPr>
            <a:t>سبک زندگی</a:t>
          </a:r>
          <a:endParaRPr lang="fa-IR" sz="2000" b="1" dirty="0"/>
        </a:p>
      </dgm:t>
    </dgm:pt>
    <dgm:pt modelId="{4E647325-4F4E-4FA8-BBF6-141D2F23728E}" type="parTrans" cxnId="{7D039B4D-6F4C-4894-B57B-D92F2BC77B85}">
      <dgm:prSet/>
      <dgm:spPr/>
      <dgm:t>
        <a:bodyPr/>
        <a:lstStyle/>
        <a:p>
          <a:pPr rtl="1"/>
          <a:endParaRPr lang="fa-IR" sz="2400" b="1"/>
        </a:p>
      </dgm:t>
    </dgm:pt>
    <dgm:pt modelId="{E599C3A3-8B2B-41EA-B5A3-9B0D1A641370}" type="sibTrans" cxnId="{7D039B4D-6F4C-4894-B57B-D92F2BC77B85}">
      <dgm:prSet/>
      <dgm:spPr/>
      <dgm:t>
        <a:bodyPr/>
        <a:lstStyle/>
        <a:p>
          <a:pPr rtl="1"/>
          <a:endParaRPr lang="fa-IR" sz="2400" b="1"/>
        </a:p>
      </dgm:t>
    </dgm:pt>
    <dgm:pt modelId="{2E74F826-D708-4ACE-8F24-FF8FF3B86681}">
      <dgm:prSet custT="1"/>
      <dgm:spPr/>
      <dgm:t>
        <a:bodyPr/>
        <a:lstStyle/>
        <a:p>
          <a:pPr rtl="1"/>
          <a:r>
            <a:rPr lang="fa-IR" sz="1400" b="1" dirty="0" smtClean="0">
              <a:cs typeface="B Nazanin" panose="00000400000000000000" pitchFamily="2" charset="-78"/>
            </a:rPr>
            <a:t>وضعیت تربیتی دختران در مدارس</a:t>
          </a:r>
          <a:endParaRPr lang="fa-IR" sz="1400" b="1" dirty="0"/>
        </a:p>
      </dgm:t>
    </dgm:pt>
    <dgm:pt modelId="{182A0051-EA1B-4D40-9585-D56B65445AD8}" type="parTrans" cxnId="{160BEBDA-00D6-4A49-B509-756F4AA1768E}">
      <dgm:prSet/>
      <dgm:spPr/>
      <dgm:t>
        <a:bodyPr/>
        <a:lstStyle/>
        <a:p>
          <a:pPr rtl="1"/>
          <a:endParaRPr lang="fa-IR" sz="2400" b="1"/>
        </a:p>
      </dgm:t>
    </dgm:pt>
    <dgm:pt modelId="{B86E74B8-5B2F-4397-9F75-D0A683CD763D}" type="sibTrans" cxnId="{160BEBDA-00D6-4A49-B509-756F4AA1768E}">
      <dgm:prSet/>
      <dgm:spPr/>
      <dgm:t>
        <a:bodyPr/>
        <a:lstStyle/>
        <a:p>
          <a:pPr rtl="1"/>
          <a:endParaRPr lang="fa-IR" sz="2400" b="1"/>
        </a:p>
      </dgm:t>
    </dgm:pt>
    <dgm:pt modelId="{32A879C1-3558-4EE1-BBED-23C59246E3A0}">
      <dgm:prSet custT="1"/>
      <dgm:spPr/>
      <dgm:t>
        <a:bodyPr/>
        <a:lstStyle/>
        <a:p>
          <a:r>
            <a:rPr lang="fa-IR" sz="1800" b="1" dirty="0" smtClean="0">
              <a:cs typeface="B Nazanin" pitchFamily="2" charset="-78"/>
            </a:rPr>
            <a:t>وضعیت امروز زنان</a:t>
          </a:r>
          <a:endParaRPr lang="en-US" sz="1800" b="1" dirty="0">
            <a:cs typeface="B Nazanin" pitchFamily="2" charset="-78"/>
          </a:endParaRPr>
        </a:p>
      </dgm:t>
    </dgm:pt>
    <dgm:pt modelId="{67F64D14-D9DF-4EBE-A138-188BBA6FF6CF}" type="parTrans" cxnId="{814857F0-55FB-4ECD-87E3-696AC248C53B}">
      <dgm:prSet/>
      <dgm:spPr/>
      <dgm:t>
        <a:bodyPr/>
        <a:lstStyle/>
        <a:p>
          <a:endParaRPr lang="en-US"/>
        </a:p>
      </dgm:t>
    </dgm:pt>
    <dgm:pt modelId="{48A51A5A-61DC-49BD-8BCD-192DA9196B06}" type="sibTrans" cxnId="{814857F0-55FB-4ECD-87E3-696AC248C53B}">
      <dgm:prSet/>
      <dgm:spPr/>
      <dgm:t>
        <a:bodyPr/>
        <a:lstStyle/>
        <a:p>
          <a:endParaRPr lang="en-US"/>
        </a:p>
      </dgm:t>
    </dgm:pt>
    <dgm:pt modelId="{23CB58E3-9DC8-498C-99A3-5D694D4CA85D}">
      <dgm:prSet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کارکرد مساجد در مقابل سایر نهادها در آغاز هزاره سوم</a:t>
          </a:r>
          <a:endParaRPr lang="en-US" b="1" dirty="0">
            <a:cs typeface="B Nazanin" pitchFamily="2" charset="-78"/>
          </a:endParaRPr>
        </a:p>
      </dgm:t>
    </dgm:pt>
    <dgm:pt modelId="{016B11D1-37AE-4131-B175-2CC065AA6F45}" type="parTrans" cxnId="{92DEA890-9CEA-4CB7-99B7-FD511A26B8B1}">
      <dgm:prSet/>
      <dgm:spPr/>
      <dgm:t>
        <a:bodyPr/>
        <a:lstStyle/>
        <a:p>
          <a:endParaRPr lang="en-US"/>
        </a:p>
      </dgm:t>
    </dgm:pt>
    <dgm:pt modelId="{D0D05C0D-7F1C-4620-AEDA-54BE2CE2066D}" type="sibTrans" cxnId="{92DEA890-9CEA-4CB7-99B7-FD511A26B8B1}">
      <dgm:prSet/>
      <dgm:spPr/>
      <dgm:t>
        <a:bodyPr/>
        <a:lstStyle/>
        <a:p>
          <a:endParaRPr lang="en-US"/>
        </a:p>
      </dgm:t>
    </dgm:pt>
    <dgm:pt modelId="{D67D8963-A2D9-4801-B40D-985C9552EA2F}">
      <dgm:prSet custT="1"/>
      <dgm:spPr/>
      <dgm:t>
        <a:bodyPr/>
        <a:lstStyle/>
        <a:p>
          <a:r>
            <a:rPr lang="fa-IR" sz="2000" b="1" dirty="0" smtClean="0">
              <a:cs typeface="B Nazanin" pitchFamily="2" charset="-78"/>
            </a:rPr>
            <a:t>تعلیم و تربیت</a:t>
          </a:r>
          <a:endParaRPr lang="en-US" sz="2000" b="1" dirty="0">
            <a:cs typeface="B Nazanin" pitchFamily="2" charset="-78"/>
          </a:endParaRPr>
        </a:p>
      </dgm:t>
    </dgm:pt>
    <dgm:pt modelId="{AD7539C7-CF3F-4309-9849-442BD863D7A1}" type="parTrans" cxnId="{8D8192D9-0951-49CB-AFC6-713C11642099}">
      <dgm:prSet/>
      <dgm:spPr/>
      <dgm:t>
        <a:bodyPr/>
        <a:lstStyle/>
        <a:p>
          <a:endParaRPr lang="en-US"/>
        </a:p>
      </dgm:t>
    </dgm:pt>
    <dgm:pt modelId="{BB758632-5414-47C9-9C64-B059B2F39E5A}" type="sibTrans" cxnId="{8D8192D9-0951-49CB-AFC6-713C11642099}">
      <dgm:prSet/>
      <dgm:spPr/>
      <dgm:t>
        <a:bodyPr/>
        <a:lstStyle/>
        <a:p>
          <a:endParaRPr lang="en-US"/>
        </a:p>
      </dgm:t>
    </dgm:pt>
    <dgm:pt modelId="{C1F2D6B2-3FBC-441F-942F-B7AEB00C619E}" type="pres">
      <dgm:prSet presAssocID="{0A8CD6F5-0509-4F8D-B39E-8A0B6CA5207E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AAFE47E-67EA-4692-A78B-6FF8E589B67F}" type="pres">
      <dgm:prSet presAssocID="{EEA8B8F1-428C-4007-AEFA-4729DD65CDA1}" presName="node" presStyleLbl="node1" presStyleIdx="0" presStyleCnt="7" custScaleX="124219" custScaleY="917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BA89CA-AFFF-4604-9823-FCEB82FFBB1D}" type="pres">
      <dgm:prSet presAssocID="{EEA8B8F1-428C-4007-AEFA-4729DD65CDA1}" presName="spNode" presStyleCnt="0"/>
      <dgm:spPr/>
      <dgm:t>
        <a:bodyPr/>
        <a:lstStyle/>
        <a:p>
          <a:pPr rtl="1"/>
          <a:endParaRPr lang="fa-IR"/>
        </a:p>
      </dgm:t>
    </dgm:pt>
    <dgm:pt modelId="{F4D95430-7BBC-4411-905B-B705DF9CA7A3}" type="pres">
      <dgm:prSet presAssocID="{1139601B-2FE9-4735-A60F-87FFED8FB76B}" presName="sibTrans" presStyleLbl="sibTrans1D1" presStyleIdx="0" presStyleCnt="7"/>
      <dgm:spPr/>
      <dgm:t>
        <a:bodyPr/>
        <a:lstStyle/>
        <a:p>
          <a:pPr rtl="1"/>
          <a:endParaRPr lang="fa-IR"/>
        </a:p>
      </dgm:t>
    </dgm:pt>
    <dgm:pt modelId="{D857A7E8-6068-48BF-8F1E-89EE0D6C7049}" type="pres">
      <dgm:prSet presAssocID="{32A879C1-3558-4EE1-BBED-23C59246E3A0}" presName="node" presStyleLbl="node1" presStyleIdx="1" presStyleCnt="7" custScaleX="146722" custRadScaleRad="98542" custRadScaleInc="-59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364EB-6950-4830-A5A3-C199409319FB}" type="pres">
      <dgm:prSet presAssocID="{32A879C1-3558-4EE1-BBED-23C59246E3A0}" presName="spNode" presStyleCnt="0"/>
      <dgm:spPr/>
    </dgm:pt>
    <dgm:pt modelId="{15446284-6D87-4564-8A33-71A0E669436F}" type="pres">
      <dgm:prSet presAssocID="{48A51A5A-61DC-49BD-8BCD-192DA9196B0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BBDE569D-CBD3-447B-AAD6-E7BE9523E758}" type="pres">
      <dgm:prSet presAssocID="{23CB58E3-9DC8-498C-99A3-5D694D4CA85D}" presName="node" presStyleLbl="node1" presStyleIdx="2" presStyleCnt="7" custScaleX="158625" custScaleY="137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731BB-20AA-4059-B3F4-FFA8B36622A0}" type="pres">
      <dgm:prSet presAssocID="{23CB58E3-9DC8-498C-99A3-5D694D4CA85D}" presName="spNode" presStyleCnt="0"/>
      <dgm:spPr/>
    </dgm:pt>
    <dgm:pt modelId="{273E3353-5EE8-4B40-BFA8-12D125B52B1C}" type="pres">
      <dgm:prSet presAssocID="{D0D05C0D-7F1C-4620-AEDA-54BE2CE2066D}" presName="sibTrans" presStyleLbl="sibTrans1D1" presStyleIdx="2" presStyleCnt="7"/>
      <dgm:spPr/>
      <dgm:t>
        <a:bodyPr/>
        <a:lstStyle/>
        <a:p>
          <a:endParaRPr lang="en-US"/>
        </a:p>
      </dgm:t>
    </dgm:pt>
    <dgm:pt modelId="{C181C933-C099-480B-B564-1A721ACA3A13}" type="pres">
      <dgm:prSet presAssocID="{C6EBA6EF-25A5-4442-A8B8-C0F640B6A8EF}" presName="node" presStyleLbl="node1" presStyleIdx="3" presStyleCnt="7" custScaleX="107108" custScaleY="79141" custRadScaleRad="101029" custRadScaleInc="3985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0BA7DC-A57A-4D29-9924-52B7C8F36D2E}" type="pres">
      <dgm:prSet presAssocID="{C6EBA6EF-25A5-4442-A8B8-C0F640B6A8EF}" presName="spNode" presStyleCnt="0"/>
      <dgm:spPr/>
      <dgm:t>
        <a:bodyPr/>
        <a:lstStyle/>
        <a:p>
          <a:pPr rtl="1"/>
          <a:endParaRPr lang="fa-IR"/>
        </a:p>
      </dgm:t>
    </dgm:pt>
    <dgm:pt modelId="{ACC3830E-87FF-43D1-8C80-A6B335646B1F}" type="pres">
      <dgm:prSet presAssocID="{48A6DFE5-00A2-4E63-B382-DD9B4EDF2291}" presName="sibTrans" presStyleLbl="sibTrans1D1" presStyleIdx="3" presStyleCnt="7"/>
      <dgm:spPr/>
      <dgm:t>
        <a:bodyPr/>
        <a:lstStyle/>
        <a:p>
          <a:pPr rtl="1"/>
          <a:endParaRPr lang="fa-IR"/>
        </a:p>
      </dgm:t>
    </dgm:pt>
    <dgm:pt modelId="{A832BA78-38D7-45B9-87F3-C719FDDF2B7E}" type="pres">
      <dgm:prSet presAssocID="{93AFC712-1B4D-487D-9047-7E5DE924C7F2}" presName="node" presStyleLbl="node1" presStyleIdx="4" presStyleCnt="7" custScaleX="113348" custScaleY="76987" custRadScaleRad="91753" custRadScaleInc="-668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B9CB3C3-DC64-49B6-B27E-7680FDB743D4}" type="pres">
      <dgm:prSet presAssocID="{93AFC712-1B4D-487D-9047-7E5DE924C7F2}" presName="spNode" presStyleCnt="0"/>
      <dgm:spPr/>
      <dgm:t>
        <a:bodyPr/>
        <a:lstStyle/>
        <a:p>
          <a:pPr rtl="1"/>
          <a:endParaRPr lang="fa-IR"/>
        </a:p>
      </dgm:t>
    </dgm:pt>
    <dgm:pt modelId="{C4DBAEA1-1F3D-4909-9D6F-AD414BB734FB}" type="pres">
      <dgm:prSet presAssocID="{E599C3A3-8B2B-41EA-B5A3-9B0D1A641370}" presName="sibTrans" presStyleLbl="sibTrans1D1" presStyleIdx="4" presStyleCnt="7"/>
      <dgm:spPr/>
      <dgm:t>
        <a:bodyPr/>
        <a:lstStyle/>
        <a:p>
          <a:pPr rtl="1"/>
          <a:endParaRPr lang="fa-IR"/>
        </a:p>
      </dgm:t>
    </dgm:pt>
    <dgm:pt modelId="{6B740957-8A5D-4821-A2A6-50BC122FF4C3}" type="pres">
      <dgm:prSet presAssocID="{2E74F826-D708-4ACE-8F24-FF8FF3B86681}" presName="node" presStyleLbl="node1" presStyleIdx="5" presStyleCnt="7" custScaleX="144577" custScaleY="95417" custRadScaleRad="92821" custRadScaleInc="-7259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0952C53-721C-4966-B90F-098084FF3A0C}" type="pres">
      <dgm:prSet presAssocID="{2E74F826-D708-4ACE-8F24-FF8FF3B86681}" presName="spNode" presStyleCnt="0"/>
      <dgm:spPr/>
      <dgm:t>
        <a:bodyPr/>
        <a:lstStyle/>
        <a:p>
          <a:pPr rtl="1"/>
          <a:endParaRPr lang="fa-IR"/>
        </a:p>
      </dgm:t>
    </dgm:pt>
    <dgm:pt modelId="{D79AB428-F5E7-45E7-81D5-86A8E83CE25D}" type="pres">
      <dgm:prSet presAssocID="{B86E74B8-5B2F-4397-9F75-D0A683CD763D}" presName="sibTrans" presStyleLbl="sibTrans1D1" presStyleIdx="5" presStyleCnt="7"/>
      <dgm:spPr/>
      <dgm:t>
        <a:bodyPr/>
        <a:lstStyle/>
        <a:p>
          <a:pPr rtl="1"/>
          <a:endParaRPr lang="fa-IR"/>
        </a:p>
      </dgm:t>
    </dgm:pt>
    <dgm:pt modelId="{64D6DA3E-55F9-40F5-8CEE-504ECABBDC24}" type="pres">
      <dgm:prSet presAssocID="{D67D8963-A2D9-4801-B40D-985C9552EA2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022F2-3142-4AFD-8C3D-8B0ECD2ED4C5}" type="pres">
      <dgm:prSet presAssocID="{D67D8963-A2D9-4801-B40D-985C9552EA2F}" presName="spNode" presStyleCnt="0"/>
      <dgm:spPr/>
    </dgm:pt>
    <dgm:pt modelId="{5672BDBD-6DDD-4055-A0CF-A487A25186A0}" type="pres">
      <dgm:prSet presAssocID="{BB758632-5414-47C9-9C64-B059B2F39E5A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92DEA890-9CEA-4CB7-99B7-FD511A26B8B1}" srcId="{0A8CD6F5-0509-4F8D-B39E-8A0B6CA5207E}" destId="{23CB58E3-9DC8-498C-99A3-5D694D4CA85D}" srcOrd="2" destOrd="0" parTransId="{016B11D1-37AE-4131-B175-2CC065AA6F45}" sibTransId="{D0D05C0D-7F1C-4620-AEDA-54BE2CE2066D}"/>
    <dgm:cxn modelId="{8D8192D9-0951-49CB-AFC6-713C11642099}" srcId="{0A8CD6F5-0509-4F8D-B39E-8A0B6CA5207E}" destId="{D67D8963-A2D9-4801-B40D-985C9552EA2F}" srcOrd="6" destOrd="0" parTransId="{AD7539C7-CF3F-4309-9849-442BD863D7A1}" sibTransId="{BB758632-5414-47C9-9C64-B059B2F39E5A}"/>
    <dgm:cxn modelId="{618AD0A9-5AC0-4A5B-94BA-65E238A9EB7A}" type="presOf" srcId="{BB758632-5414-47C9-9C64-B059B2F39E5A}" destId="{5672BDBD-6DDD-4055-A0CF-A487A25186A0}" srcOrd="0" destOrd="0" presId="urn:microsoft.com/office/officeart/2005/8/layout/cycle6"/>
    <dgm:cxn modelId="{160BEBDA-00D6-4A49-B509-756F4AA1768E}" srcId="{0A8CD6F5-0509-4F8D-B39E-8A0B6CA5207E}" destId="{2E74F826-D708-4ACE-8F24-FF8FF3B86681}" srcOrd="5" destOrd="0" parTransId="{182A0051-EA1B-4D40-9585-D56B65445AD8}" sibTransId="{B86E74B8-5B2F-4397-9F75-D0A683CD763D}"/>
    <dgm:cxn modelId="{4A368B68-3143-4927-9D4F-4E10B0268E83}" type="presOf" srcId="{93AFC712-1B4D-487D-9047-7E5DE924C7F2}" destId="{A832BA78-38D7-45B9-87F3-C719FDDF2B7E}" srcOrd="0" destOrd="0" presId="urn:microsoft.com/office/officeart/2005/8/layout/cycle6"/>
    <dgm:cxn modelId="{814857F0-55FB-4ECD-87E3-696AC248C53B}" srcId="{0A8CD6F5-0509-4F8D-B39E-8A0B6CA5207E}" destId="{32A879C1-3558-4EE1-BBED-23C59246E3A0}" srcOrd="1" destOrd="0" parTransId="{67F64D14-D9DF-4EBE-A138-188BBA6FF6CF}" sibTransId="{48A51A5A-61DC-49BD-8BCD-192DA9196B06}"/>
    <dgm:cxn modelId="{445177FD-D2BB-40B1-A008-0B9A782FAE1D}" type="presOf" srcId="{32A879C1-3558-4EE1-BBED-23C59246E3A0}" destId="{D857A7E8-6068-48BF-8F1E-89EE0D6C7049}" srcOrd="0" destOrd="0" presId="urn:microsoft.com/office/officeart/2005/8/layout/cycle6"/>
    <dgm:cxn modelId="{9446C08A-A293-4121-BA5A-0A066534C389}" type="presOf" srcId="{C6EBA6EF-25A5-4442-A8B8-C0F640B6A8EF}" destId="{C181C933-C099-480B-B564-1A721ACA3A13}" srcOrd="0" destOrd="0" presId="urn:microsoft.com/office/officeart/2005/8/layout/cycle6"/>
    <dgm:cxn modelId="{C0DA335B-DFDF-46A9-B040-639C69B213C2}" type="presOf" srcId="{D67D8963-A2D9-4801-B40D-985C9552EA2F}" destId="{64D6DA3E-55F9-40F5-8CEE-504ECABBDC24}" srcOrd="0" destOrd="0" presId="urn:microsoft.com/office/officeart/2005/8/layout/cycle6"/>
    <dgm:cxn modelId="{2A878F63-0E53-4715-8B7E-DCE23D61FC61}" type="presOf" srcId="{23CB58E3-9DC8-498C-99A3-5D694D4CA85D}" destId="{BBDE569D-CBD3-447B-AAD6-E7BE9523E758}" srcOrd="0" destOrd="0" presId="urn:microsoft.com/office/officeart/2005/8/layout/cycle6"/>
    <dgm:cxn modelId="{FAB032FC-FC8A-41B3-9E88-B53049081578}" type="presOf" srcId="{D0D05C0D-7F1C-4620-AEDA-54BE2CE2066D}" destId="{273E3353-5EE8-4B40-BFA8-12D125B52B1C}" srcOrd="0" destOrd="0" presId="urn:microsoft.com/office/officeart/2005/8/layout/cycle6"/>
    <dgm:cxn modelId="{5C2C8924-3F57-4251-8E3E-D24336FF1567}" type="presOf" srcId="{1139601B-2FE9-4735-A60F-87FFED8FB76B}" destId="{F4D95430-7BBC-4411-905B-B705DF9CA7A3}" srcOrd="0" destOrd="0" presId="urn:microsoft.com/office/officeart/2005/8/layout/cycle6"/>
    <dgm:cxn modelId="{9F1E326E-6162-4CEC-AF40-1AEFD3AE6376}" type="presOf" srcId="{48A51A5A-61DC-49BD-8BCD-192DA9196B06}" destId="{15446284-6D87-4564-8A33-71A0E669436F}" srcOrd="0" destOrd="0" presId="urn:microsoft.com/office/officeart/2005/8/layout/cycle6"/>
    <dgm:cxn modelId="{21650CA3-2320-489C-AB7C-32B0F5768100}" type="presOf" srcId="{EEA8B8F1-428C-4007-AEFA-4729DD65CDA1}" destId="{EAAFE47E-67EA-4692-A78B-6FF8E589B67F}" srcOrd="0" destOrd="0" presId="urn:microsoft.com/office/officeart/2005/8/layout/cycle6"/>
    <dgm:cxn modelId="{340AF822-9E23-4671-9B3A-82085175C26D}" type="presOf" srcId="{2E74F826-D708-4ACE-8F24-FF8FF3B86681}" destId="{6B740957-8A5D-4821-A2A6-50BC122FF4C3}" srcOrd="0" destOrd="0" presId="urn:microsoft.com/office/officeart/2005/8/layout/cycle6"/>
    <dgm:cxn modelId="{7E1ABFEA-817A-4F0B-A504-53227FC44BDA}" type="presOf" srcId="{B86E74B8-5B2F-4397-9F75-D0A683CD763D}" destId="{D79AB428-F5E7-45E7-81D5-86A8E83CE25D}" srcOrd="0" destOrd="0" presId="urn:microsoft.com/office/officeart/2005/8/layout/cycle6"/>
    <dgm:cxn modelId="{2C9B4D7D-226A-4263-9746-A6EDB2760094}" srcId="{0A8CD6F5-0509-4F8D-B39E-8A0B6CA5207E}" destId="{C6EBA6EF-25A5-4442-A8B8-C0F640B6A8EF}" srcOrd="3" destOrd="0" parTransId="{CA8A5F4F-02D6-496A-97B5-A32CA25FFE87}" sibTransId="{48A6DFE5-00A2-4E63-B382-DD9B4EDF2291}"/>
    <dgm:cxn modelId="{2E2E5E61-386C-4579-AB9F-FCD152D25A37}" type="presOf" srcId="{E599C3A3-8B2B-41EA-B5A3-9B0D1A641370}" destId="{C4DBAEA1-1F3D-4909-9D6F-AD414BB734FB}" srcOrd="0" destOrd="0" presId="urn:microsoft.com/office/officeart/2005/8/layout/cycle6"/>
    <dgm:cxn modelId="{7D039B4D-6F4C-4894-B57B-D92F2BC77B85}" srcId="{0A8CD6F5-0509-4F8D-B39E-8A0B6CA5207E}" destId="{93AFC712-1B4D-487D-9047-7E5DE924C7F2}" srcOrd="4" destOrd="0" parTransId="{4E647325-4F4E-4FA8-BBF6-141D2F23728E}" sibTransId="{E599C3A3-8B2B-41EA-B5A3-9B0D1A641370}"/>
    <dgm:cxn modelId="{D2A01726-55AD-4EA8-818B-8253E38C26CF}" type="presOf" srcId="{0A8CD6F5-0509-4F8D-B39E-8A0B6CA5207E}" destId="{C1F2D6B2-3FBC-441F-942F-B7AEB00C619E}" srcOrd="0" destOrd="0" presId="urn:microsoft.com/office/officeart/2005/8/layout/cycle6"/>
    <dgm:cxn modelId="{05B2BC2C-3000-480D-B242-886FAF9D9D81}" srcId="{0A8CD6F5-0509-4F8D-B39E-8A0B6CA5207E}" destId="{EEA8B8F1-428C-4007-AEFA-4729DD65CDA1}" srcOrd="0" destOrd="0" parTransId="{B2BDBE06-00C0-4CA1-BE52-D6A9861A0F39}" sibTransId="{1139601B-2FE9-4735-A60F-87FFED8FB76B}"/>
    <dgm:cxn modelId="{5BF3D07F-F4ED-4A86-A63A-47A38CC40B85}" type="presOf" srcId="{48A6DFE5-00A2-4E63-B382-DD9B4EDF2291}" destId="{ACC3830E-87FF-43D1-8C80-A6B335646B1F}" srcOrd="0" destOrd="0" presId="urn:microsoft.com/office/officeart/2005/8/layout/cycle6"/>
    <dgm:cxn modelId="{44B47C69-DBED-4CB2-9A68-549AF55C03AF}" type="presParOf" srcId="{C1F2D6B2-3FBC-441F-942F-B7AEB00C619E}" destId="{EAAFE47E-67EA-4692-A78B-6FF8E589B67F}" srcOrd="0" destOrd="0" presId="urn:microsoft.com/office/officeart/2005/8/layout/cycle6"/>
    <dgm:cxn modelId="{1538C040-2502-4135-BD9D-16D99911EDC2}" type="presParOf" srcId="{C1F2D6B2-3FBC-441F-942F-B7AEB00C619E}" destId="{6FBA89CA-AFFF-4604-9823-FCEB82FFBB1D}" srcOrd="1" destOrd="0" presId="urn:microsoft.com/office/officeart/2005/8/layout/cycle6"/>
    <dgm:cxn modelId="{5A600E1D-2E8A-400B-89A6-9DBA23FD58E0}" type="presParOf" srcId="{C1F2D6B2-3FBC-441F-942F-B7AEB00C619E}" destId="{F4D95430-7BBC-4411-905B-B705DF9CA7A3}" srcOrd="2" destOrd="0" presId="urn:microsoft.com/office/officeart/2005/8/layout/cycle6"/>
    <dgm:cxn modelId="{6D5D5EE9-9AAA-44BC-A477-39399317E19F}" type="presParOf" srcId="{C1F2D6B2-3FBC-441F-942F-B7AEB00C619E}" destId="{D857A7E8-6068-48BF-8F1E-89EE0D6C7049}" srcOrd="3" destOrd="0" presId="urn:microsoft.com/office/officeart/2005/8/layout/cycle6"/>
    <dgm:cxn modelId="{1570B2E7-E854-4114-8C50-C72A24127E12}" type="presParOf" srcId="{C1F2D6B2-3FBC-441F-942F-B7AEB00C619E}" destId="{3D9364EB-6950-4830-A5A3-C199409319FB}" srcOrd="4" destOrd="0" presId="urn:microsoft.com/office/officeart/2005/8/layout/cycle6"/>
    <dgm:cxn modelId="{8341272B-AA7E-46F5-B499-DD19CF02F5A5}" type="presParOf" srcId="{C1F2D6B2-3FBC-441F-942F-B7AEB00C619E}" destId="{15446284-6D87-4564-8A33-71A0E669436F}" srcOrd="5" destOrd="0" presId="urn:microsoft.com/office/officeart/2005/8/layout/cycle6"/>
    <dgm:cxn modelId="{4E92C845-1145-4E41-A52C-9875B32E27B0}" type="presParOf" srcId="{C1F2D6B2-3FBC-441F-942F-B7AEB00C619E}" destId="{BBDE569D-CBD3-447B-AAD6-E7BE9523E758}" srcOrd="6" destOrd="0" presId="urn:microsoft.com/office/officeart/2005/8/layout/cycle6"/>
    <dgm:cxn modelId="{BAF12E4E-2C0B-47F7-A2A4-02DD93FD9268}" type="presParOf" srcId="{C1F2D6B2-3FBC-441F-942F-B7AEB00C619E}" destId="{78B731BB-20AA-4059-B3F4-FFA8B36622A0}" srcOrd="7" destOrd="0" presId="urn:microsoft.com/office/officeart/2005/8/layout/cycle6"/>
    <dgm:cxn modelId="{7EC3DEE3-F1D4-47CA-942D-6AC80388E689}" type="presParOf" srcId="{C1F2D6B2-3FBC-441F-942F-B7AEB00C619E}" destId="{273E3353-5EE8-4B40-BFA8-12D125B52B1C}" srcOrd="8" destOrd="0" presId="urn:microsoft.com/office/officeart/2005/8/layout/cycle6"/>
    <dgm:cxn modelId="{60223125-9A11-4925-B186-DD52B8CF6CF0}" type="presParOf" srcId="{C1F2D6B2-3FBC-441F-942F-B7AEB00C619E}" destId="{C181C933-C099-480B-B564-1A721ACA3A13}" srcOrd="9" destOrd="0" presId="urn:microsoft.com/office/officeart/2005/8/layout/cycle6"/>
    <dgm:cxn modelId="{F8CF206E-08E4-4398-A2BD-79668DE7EE89}" type="presParOf" srcId="{C1F2D6B2-3FBC-441F-942F-B7AEB00C619E}" destId="{250BA7DC-A57A-4D29-9924-52B7C8F36D2E}" srcOrd="10" destOrd="0" presId="urn:microsoft.com/office/officeart/2005/8/layout/cycle6"/>
    <dgm:cxn modelId="{3E235D84-CBF6-45B7-B63A-94729910F03E}" type="presParOf" srcId="{C1F2D6B2-3FBC-441F-942F-B7AEB00C619E}" destId="{ACC3830E-87FF-43D1-8C80-A6B335646B1F}" srcOrd="11" destOrd="0" presId="urn:microsoft.com/office/officeart/2005/8/layout/cycle6"/>
    <dgm:cxn modelId="{D3AD50E8-A6F2-46EE-AC68-50733D3532A1}" type="presParOf" srcId="{C1F2D6B2-3FBC-441F-942F-B7AEB00C619E}" destId="{A832BA78-38D7-45B9-87F3-C719FDDF2B7E}" srcOrd="12" destOrd="0" presId="urn:microsoft.com/office/officeart/2005/8/layout/cycle6"/>
    <dgm:cxn modelId="{C0B32F85-2EE9-4D05-B583-3985BB51EAD9}" type="presParOf" srcId="{C1F2D6B2-3FBC-441F-942F-B7AEB00C619E}" destId="{FB9CB3C3-DC64-49B6-B27E-7680FDB743D4}" srcOrd="13" destOrd="0" presId="urn:microsoft.com/office/officeart/2005/8/layout/cycle6"/>
    <dgm:cxn modelId="{51E7ACE9-C961-4E4F-813E-7144AFE8F6BD}" type="presParOf" srcId="{C1F2D6B2-3FBC-441F-942F-B7AEB00C619E}" destId="{C4DBAEA1-1F3D-4909-9D6F-AD414BB734FB}" srcOrd="14" destOrd="0" presId="urn:microsoft.com/office/officeart/2005/8/layout/cycle6"/>
    <dgm:cxn modelId="{5031F5A6-3C83-4814-8297-BF8BECB5DF70}" type="presParOf" srcId="{C1F2D6B2-3FBC-441F-942F-B7AEB00C619E}" destId="{6B740957-8A5D-4821-A2A6-50BC122FF4C3}" srcOrd="15" destOrd="0" presId="urn:microsoft.com/office/officeart/2005/8/layout/cycle6"/>
    <dgm:cxn modelId="{C65F7CDA-8DEC-46AF-8FF0-BAE6561B873C}" type="presParOf" srcId="{C1F2D6B2-3FBC-441F-942F-B7AEB00C619E}" destId="{50952C53-721C-4966-B90F-098084FF3A0C}" srcOrd="16" destOrd="0" presId="urn:microsoft.com/office/officeart/2005/8/layout/cycle6"/>
    <dgm:cxn modelId="{A0AC19FC-AEF1-4AE4-89F0-B7CD67C93F46}" type="presParOf" srcId="{C1F2D6B2-3FBC-441F-942F-B7AEB00C619E}" destId="{D79AB428-F5E7-45E7-81D5-86A8E83CE25D}" srcOrd="17" destOrd="0" presId="urn:microsoft.com/office/officeart/2005/8/layout/cycle6"/>
    <dgm:cxn modelId="{5D0D4020-2FEF-4B2F-866B-40873D1AE5B5}" type="presParOf" srcId="{C1F2D6B2-3FBC-441F-942F-B7AEB00C619E}" destId="{64D6DA3E-55F9-40F5-8CEE-504ECABBDC24}" srcOrd="18" destOrd="0" presId="urn:microsoft.com/office/officeart/2005/8/layout/cycle6"/>
    <dgm:cxn modelId="{F639B562-C5ED-430C-88BA-810C115818A4}" type="presParOf" srcId="{C1F2D6B2-3FBC-441F-942F-B7AEB00C619E}" destId="{E1B022F2-3142-4AFD-8C3D-8B0ECD2ED4C5}" srcOrd="19" destOrd="0" presId="urn:microsoft.com/office/officeart/2005/8/layout/cycle6"/>
    <dgm:cxn modelId="{096E2223-7A1E-4276-B640-2AC35D6BC6A2}" type="presParOf" srcId="{C1F2D6B2-3FBC-441F-942F-B7AEB00C619E}" destId="{5672BDBD-6DDD-4055-A0CF-A487A25186A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88E172-CFD9-4286-81E2-ADA89ED4F117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pPr rtl="1"/>
          <a:endParaRPr lang="fa-IR"/>
        </a:p>
      </dgm:t>
    </dgm:pt>
    <dgm:pt modelId="{886DBE33-5358-46C8-88CE-79A238E56417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Titr" pitchFamily="2" charset="-78"/>
            </a:rPr>
            <a:t>اهمیت رویکرد و موضوع بانوان</a:t>
          </a:r>
          <a:endParaRPr lang="fa-IR" sz="2400" dirty="0"/>
        </a:p>
      </dgm:t>
    </dgm:pt>
    <dgm:pt modelId="{4BEBC299-9552-4D87-BD68-780C30717B27}" type="par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86A79956-3549-4B9D-9A30-8C19F801E2F7}" type="sibTrans" cxnId="{A2DC2BEB-7BE3-4F0B-A3C9-531D7DE0B71C}">
      <dgm:prSet/>
      <dgm:spPr/>
      <dgm:t>
        <a:bodyPr/>
        <a:lstStyle/>
        <a:p>
          <a:pPr algn="ctr" rtl="1"/>
          <a:endParaRPr lang="fa-IR" sz="2400"/>
        </a:p>
      </dgm:t>
    </dgm:pt>
    <dgm:pt modelId="{A63D2156-50CE-488D-8020-85941FC5C11D}">
      <dgm:prSet phldrT="[Text]" custT="1"/>
      <dgm:spPr/>
      <dgm:t>
        <a:bodyPr/>
        <a:lstStyle/>
        <a:p>
          <a:pPr algn="ctr" rtl="1"/>
          <a:r>
            <a:rPr lang="fa-IR" sz="240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dirty="0"/>
        </a:p>
      </dgm:t>
    </dgm:pt>
    <dgm:pt modelId="{8E5F9C57-827A-4078-907A-AB10B3F13F1C}" type="par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82D0AFB7-73C9-4A80-B62C-B80E5EC0D3C2}" type="sibTrans" cxnId="{CA612FCF-C456-4CF2-AB3C-960EED1A9DE1}">
      <dgm:prSet/>
      <dgm:spPr/>
      <dgm:t>
        <a:bodyPr/>
        <a:lstStyle/>
        <a:p>
          <a:pPr algn="ctr" rtl="1"/>
          <a:endParaRPr lang="fa-IR" sz="2400"/>
        </a:p>
      </dgm:t>
    </dgm:pt>
    <dgm:pt modelId="{E1BDA9B7-8A79-43CF-9842-44912DF262D0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dirty="0"/>
        </a:p>
      </dgm:t>
    </dgm:pt>
    <dgm:pt modelId="{9CB22EEA-D85C-4AAA-B748-CF342E16BF2E}" type="par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0A30F498-809D-44AD-BE05-EFC7735056F2}" type="sibTrans" cxnId="{08C31CFB-A8E7-42A9-BA6B-A6C7505B6B33}">
      <dgm:prSet/>
      <dgm:spPr/>
      <dgm:t>
        <a:bodyPr/>
        <a:lstStyle/>
        <a:p>
          <a:pPr algn="ctr" rtl="1"/>
          <a:endParaRPr lang="fa-IR" sz="2400"/>
        </a:p>
      </dgm:t>
    </dgm:pt>
    <dgm:pt modelId="{4839B615-1C4A-4E24-883E-38171E8BA986}">
      <dgm:prSet custT="1"/>
      <dgm:spPr>
        <a:solidFill>
          <a:srgbClr val="C00000"/>
        </a:solidFill>
      </dgm:spPr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نقاط قوت مساجد در حوزه بانوان</a:t>
          </a:r>
          <a:endParaRPr lang="fa-IR" sz="2400" dirty="0"/>
        </a:p>
      </dgm:t>
    </dgm:pt>
    <dgm:pt modelId="{D9386475-4E1D-44B1-BDE2-1DF9B682CD28}" type="par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0D83C69D-E961-4888-AC54-40442F442E99}" type="sibTrans" cxnId="{6487D598-A273-42EB-BBC2-303D94646D2C}">
      <dgm:prSet/>
      <dgm:spPr/>
      <dgm:t>
        <a:bodyPr/>
        <a:lstStyle/>
        <a:p>
          <a:pPr algn="ctr" rtl="1"/>
          <a:endParaRPr lang="fa-IR" sz="2400"/>
        </a:p>
      </dgm:t>
    </dgm:pt>
    <dgm:pt modelId="{F5F41841-8FCD-477C-8F03-2BC1A011FE73}">
      <dgm:prSet custT="1"/>
      <dgm:spPr/>
      <dgm:t>
        <a:bodyPr/>
        <a:lstStyle/>
        <a:p>
          <a:pPr algn="ctr" rtl="1"/>
          <a:r>
            <a:rPr lang="fa-IR" sz="2400" dirty="0" smtClean="0">
              <a:cs typeface="B Titr" panose="00000700000000000000" pitchFamily="2" charset="-78"/>
            </a:rPr>
            <a:t>وضع نامطلوب مساجد در حوزه بانوان</a:t>
          </a:r>
          <a:endParaRPr lang="fa-IR" sz="2400" dirty="0"/>
        </a:p>
      </dgm:t>
    </dgm:pt>
    <dgm:pt modelId="{86634F48-5850-421A-BF54-4DE4A7CDAC64}" type="par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8B31A3E5-C1C3-47C3-AAFD-657240BC917F}" type="sibTrans" cxnId="{4A5B2A48-33F1-4C8E-AB23-B2EC4054243C}">
      <dgm:prSet/>
      <dgm:spPr/>
      <dgm:t>
        <a:bodyPr/>
        <a:lstStyle/>
        <a:p>
          <a:pPr algn="ctr" rtl="1"/>
          <a:endParaRPr lang="fa-IR" sz="2400"/>
        </a:p>
      </dgm:t>
    </dgm:pt>
    <dgm:pt modelId="{37883E6F-0C16-4DDF-8CC1-C7F55543BC38}" type="pres">
      <dgm:prSet presAssocID="{CB88E172-CFD9-4286-81E2-ADA89ED4F1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E838F-6D3C-4DFC-AEBF-8B777C4598BC}" type="pres">
      <dgm:prSet presAssocID="{886DBE33-5358-46C8-88CE-79A238E5641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08FB8B-2148-45B6-8444-A3B6281EB216}" type="pres">
      <dgm:prSet presAssocID="{86A79956-3549-4B9D-9A30-8C19F801E2F7}" presName="spacer" presStyleCnt="0"/>
      <dgm:spPr/>
    </dgm:pt>
    <dgm:pt modelId="{E3B34B37-B7A8-416A-B2A0-016CFD3A447D}" type="pres">
      <dgm:prSet presAssocID="{A63D2156-50CE-488D-8020-85941FC5C1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2CB7CC-712D-4DC1-95DD-BF1173C2A5FE}" type="pres">
      <dgm:prSet presAssocID="{82D0AFB7-73C9-4A80-B62C-B80E5EC0D3C2}" presName="spacer" presStyleCnt="0"/>
      <dgm:spPr/>
    </dgm:pt>
    <dgm:pt modelId="{09DC861D-D146-4086-B814-E6A9CA5EA8CA}" type="pres">
      <dgm:prSet presAssocID="{E1BDA9B7-8A79-43CF-9842-44912DF262D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268271-7B70-4DD3-9693-14DFB55946D6}" type="pres">
      <dgm:prSet presAssocID="{0A30F498-809D-44AD-BE05-EFC7735056F2}" presName="spacer" presStyleCnt="0"/>
      <dgm:spPr/>
    </dgm:pt>
    <dgm:pt modelId="{8A040419-08E8-44F8-B86A-A6399C3B25D1}" type="pres">
      <dgm:prSet presAssocID="{4839B615-1C4A-4E24-883E-38171E8BA9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813BCE-EDC8-4F44-9AE9-55A1EF2C1046}" type="pres">
      <dgm:prSet presAssocID="{0D83C69D-E961-4888-AC54-40442F442E99}" presName="spacer" presStyleCnt="0"/>
      <dgm:spPr/>
    </dgm:pt>
    <dgm:pt modelId="{FAFB5290-F767-4C17-B0AC-F5AD109C6AD7}" type="pres">
      <dgm:prSet presAssocID="{F5F41841-8FCD-477C-8F03-2BC1A011FE7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A612FCF-C456-4CF2-AB3C-960EED1A9DE1}" srcId="{CB88E172-CFD9-4286-81E2-ADA89ED4F117}" destId="{A63D2156-50CE-488D-8020-85941FC5C11D}" srcOrd="1" destOrd="0" parTransId="{8E5F9C57-827A-4078-907A-AB10B3F13F1C}" sibTransId="{82D0AFB7-73C9-4A80-B62C-B80E5EC0D3C2}"/>
    <dgm:cxn modelId="{08C31CFB-A8E7-42A9-BA6B-A6C7505B6B33}" srcId="{CB88E172-CFD9-4286-81E2-ADA89ED4F117}" destId="{E1BDA9B7-8A79-43CF-9842-44912DF262D0}" srcOrd="2" destOrd="0" parTransId="{9CB22EEA-D85C-4AAA-B748-CF342E16BF2E}" sibTransId="{0A30F498-809D-44AD-BE05-EFC7735056F2}"/>
    <dgm:cxn modelId="{4A5B2A48-33F1-4C8E-AB23-B2EC4054243C}" srcId="{CB88E172-CFD9-4286-81E2-ADA89ED4F117}" destId="{F5F41841-8FCD-477C-8F03-2BC1A011FE73}" srcOrd="4" destOrd="0" parTransId="{86634F48-5850-421A-BF54-4DE4A7CDAC64}" sibTransId="{8B31A3E5-C1C3-47C3-AAFD-657240BC917F}"/>
    <dgm:cxn modelId="{7B904259-8139-4029-8755-8D12D8B0569A}" type="presOf" srcId="{E1BDA9B7-8A79-43CF-9842-44912DF262D0}" destId="{09DC861D-D146-4086-B814-E6A9CA5EA8CA}" srcOrd="0" destOrd="0" presId="urn:microsoft.com/office/officeart/2005/8/layout/vList2"/>
    <dgm:cxn modelId="{3F06B3D8-DBB6-4B78-B14C-6A9FED80A4B4}" type="presOf" srcId="{886DBE33-5358-46C8-88CE-79A238E56417}" destId="{8AFE838F-6D3C-4DFC-AEBF-8B777C4598BC}" srcOrd="0" destOrd="0" presId="urn:microsoft.com/office/officeart/2005/8/layout/vList2"/>
    <dgm:cxn modelId="{48AF6B9D-0B15-466B-99CC-FFD78FA40DCF}" type="presOf" srcId="{CB88E172-CFD9-4286-81E2-ADA89ED4F117}" destId="{37883E6F-0C16-4DDF-8CC1-C7F55543BC38}" srcOrd="0" destOrd="0" presId="urn:microsoft.com/office/officeart/2005/8/layout/vList2"/>
    <dgm:cxn modelId="{DB2FBC9F-754E-4E02-A725-10556A88254C}" type="presOf" srcId="{4839B615-1C4A-4E24-883E-38171E8BA986}" destId="{8A040419-08E8-44F8-B86A-A6399C3B25D1}" srcOrd="0" destOrd="0" presId="urn:microsoft.com/office/officeart/2005/8/layout/vList2"/>
    <dgm:cxn modelId="{6487D598-A273-42EB-BBC2-303D94646D2C}" srcId="{CB88E172-CFD9-4286-81E2-ADA89ED4F117}" destId="{4839B615-1C4A-4E24-883E-38171E8BA986}" srcOrd="3" destOrd="0" parTransId="{D9386475-4E1D-44B1-BDE2-1DF9B682CD28}" sibTransId="{0D83C69D-E961-4888-AC54-40442F442E99}"/>
    <dgm:cxn modelId="{EBF22547-F1C7-4DFB-899B-15D2368139CF}" type="presOf" srcId="{F5F41841-8FCD-477C-8F03-2BC1A011FE73}" destId="{FAFB5290-F767-4C17-B0AC-F5AD109C6AD7}" srcOrd="0" destOrd="0" presId="urn:microsoft.com/office/officeart/2005/8/layout/vList2"/>
    <dgm:cxn modelId="{A2DC2BEB-7BE3-4F0B-A3C9-531D7DE0B71C}" srcId="{CB88E172-CFD9-4286-81E2-ADA89ED4F117}" destId="{886DBE33-5358-46C8-88CE-79A238E56417}" srcOrd="0" destOrd="0" parTransId="{4BEBC299-9552-4D87-BD68-780C30717B27}" sibTransId="{86A79956-3549-4B9D-9A30-8C19F801E2F7}"/>
    <dgm:cxn modelId="{D4F84060-FABC-454C-ADA7-6E8AD8F129CC}" type="presOf" srcId="{A63D2156-50CE-488D-8020-85941FC5C11D}" destId="{E3B34B37-B7A8-416A-B2A0-016CFD3A447D}" srcOrd="0" destOrd="0" presId="urn:microsoft.com/office/officeart/2005/8/layout/vList2"/>
    <dgm:cxn modelId="{A289596C-FD18-4145-94EC-4A70F48F6422}" type="presParOf" srcId="{37883E6F-0C16-4DDF-8CC1-C7F55543BC38}" destId="{8AFE838F-6D3C-4DFC-AEBF-8B777C4598BC}" srcOrd="0" destOrd="0" presId="urn:microsoft.com/office/officeart/2005/8/layout/vList2"/>
    <dgm:cxn modelId="{922AFE7C-87EE-4BF1-8BF6-5F3EC1D869AF}" type="presParOf" srcId="{37883E6F-0C16-4DDF-8CC1-C7F55543BC38}" destId="{4308FB8B-2148-45B6-8444-A3B6281EB216}" srcOrd="1" destOrd="0" presId="urn:microsoft.com/office/officeart/2005/8/layout/vList2"/>
    <dgm:cxn modelId="{CD0F9B24-1882-4613-AA02-516178F063BE}" type="presParOf" srcId="{37883E6F-0C16-4DDF-8CC1-C7F55543BC38}" destId="{E3B34B37-B7A8-416A-B2A0-016CFD3A447D}" srcOrd="2" destOrd="0" presId="urn:microsoft.com/office/officeart/2005/8/layout/vList2"/>
    <dgm:cxn modelId="{5C469583-0460-4DA6-A273-A36F24975E36}" type="presParOf" srcId="{37883E6F-0C16-4DDF-8CC1-C7F55543BC38}" destId="{362CB7CC-712D-4DC1-95DD-BF1173C2A5FE}" srcOrd="3" destOrd="0" presId="urn:microsoft.com/office/officeart/2005/8/layout/vList2"/>
    <dgm:cxn modelId="{6196A98D-FD78-471C-9A6A-400E155F1553}" type="presParOf" srcId="{37883E6F-0C16-4DDF-8CC1-C7F55543BC38}" destId="{09DC861D-D146-4086-B814-E6A9CA5EA8CA}" srcOrd="4" destOrd="0" presId="urn:microsoft.com/office/officeart/2005/8/layout/vList2"/>
    <dgm:cxn modelId="{11078002-C063-430D-8A5C-3C191A20817D}" type="presParOf" srcId="{37883E6F-0C16-4DDF-8CC1-C7F55543BC38}" destId="{D3268271-7B70-4DD3-9693-14DFB55946D6}" srcOrd="5" destOrd="0" presId="urn:microsoft.com/office/officeart/2005/8/layout/vList2"/>
    <dgm:cxn modelId="{3068A1A8-2978-4075-A97B-BC1AAE7879DF}" type="presParOf" srcId="{37883E6F-0C16-4DDF-8CC1-C7F55543BC38}" destId="{8A040419-08E8-44F8-B86A-A6399C3B25D1}" srcOrd="6" destOrd="0" presId="urn:microsoft.com/office/officeart/2005/8/layout/vList2"/>
    <dgm:cxn modelId="{468A2435-E07D-4F6F-9F88-82B3F39DBDB9}" type="presParOf" srcId="{37883E6F-0C16-4DDF-8CC1-C7F55543BC38}" destId="{C8813BCE-EDC8-4F44-9AE9-55A1EF2C1046}" srcOrd="7" destOrd="0" presId="urn:microsoft.com/office/officeart/2005/8/layout/vList2"/>
    <dgm:cxn modelId="{0FA7DCB3-CD6A-4162-8126-28030459AC71}" type="presParOf" srcId="{37883E6F-0C16-4DDF-8CC1-C7F55543BC38}" destId="{FAFB5290-F767-4C17-B0AC-F5AD109C6A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E838F-6D3C-4DFC-AEBF-8B777C4598BC}">
      <dsp:nvSpPr>
        <dsp:cNvPr id="0" name=""/>
        <dsp:cNvSpPr/>
      </dsp:nvSpPr>
      <dsp:spPr>
        <a:xfrm>
          <a:off x="0" y="207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اهمیت رویکرد و موضوع بانوان</a:t>
          </a:r>
          <a:endParaRPr lang="fa-IR" sz="2400" kern="1200" dirty="0">
            <a:cs typeface="B Titr" pitchFamily="2" charset="-78"/>
          </a:endParaRPr>
        </a:p>
      </dsp:txBody>
      <dsp:txXfrm>
        <a:off x="37467" y="58176"/>
        <a:ext cx="10440666" cy="692586"/>
      </dsp:txXfrm>
    </dsp:sp>
    <dsp:sp modelId="{E3B34B37-B7A8-416A-B2A0-016CFD3A447D}">
      <dsp:nvSpPr>
        <dsp:cNvPr id="0" name=""/>
        <dsp:cNvSpPr/>
      </dsp:nvSpPr>
      <dsp:spPr>
        <a:xfrm>
          <a:off x="0" y="9063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kern="1200" dirty="0"/>
        </a:p>
      </dsp:txBody>
      <dsp:txXfrm>
        <a:off x="37467" y="943776"/>
        <a:ext cx="10440666" cy="692586"/>
      </dsp:txXfrm>
    </dsp:sp>
    <dsp:sp modelId="{09DC861D-D146-4086-B814-E6A9CA5EA8CA}">
      <dsp:nvSpPr>
        <dsp:cNvPr id="0" name=""/>
        <dsp:cNvSpPr/>
      </dsp:nvSpPr>
      <dsp:spPr>
        <a:xfrm>
          <a:off x="0" y="17919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kern="1200" dirty="0"/>
        </a:p>
      </dsp:txBody>
      <dsp:txXfrm>
        <a:off x="37467" y="1829376"/>
        <a:ext cx="10440666" cy="692586"/>
      </dsp:txXfrm>
    </dsp:sp>
    <dsp:sp modelId="{8A040419-08E8-44F8-B86A-A6399C3B25D1}">
      <dsp:nvSpPr>
        <dsp:cNvPr id="0" name=""/>
        <dsp:cNvSpPr/>
      </dsp:nvSpPr>
      <dsp:spPr>
        <a:xfrm>
          <a:off x="0" y="26775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نقاط قوت مساجد در حوزه بانوان</a:t>
          </a:r>
          <a:endParaRPr lang="fa-IR" sz="2400" kern="1200" dirty="0"/>
        </a:p>
      </dsp:txBody>
      <dsp:txXfrm>
        <a:off x="37467" y="2714976"/>
        <a:ext cx="10440666" cy="692586"/>
      </dsp:txXfrm>
    </dsp:sp>
    <dsp:sp modelId="{FAFB5290-F767-4C17-B0AC-F5AD109C6AD7}">
      <dsp:nvSpPr>
        <dsp:cNvPr id="0" name=""/>
        <dsp:cNvSpPr/>
      </dsp:nvSpPr>
      <dsp:spPr>
        <a:xfrm>
          <a:off x="0" y="35631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وضع نامطلوب مساجد در حوزه بانوان</a:t>
          </a:r>
          <a:endParaRPr lang="fa-IR" sz="2400" kern="1200" dirty="0"/>
        </a:p>
      </dsp:txBody>
      <dsp:txXfrm>
        <a:off x="37467" y="3600576"/>
        <a:ext cx="10440666" cy="692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37CBD-1840-4C2E-AE33-AA52B7C9AB87}">
      <dsp:nvSpPr>
        <dsp:cNvPr id="0" name=""/>
        <dsp:cNvSpPr/>
      </dsp:nvSpPr>
      <dsp:spPr>
        <a:xfrm>
          <a:off x="6164262" y="0"/>
          <a:ext cx="4351338" cy="4351338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30C4E-3677-4B99-B852-D00A3E0A0D67}">
      <dsp:nvSpPr>
        <dsp:cNvPr id="0" name=""/>
        <dsp:cNvSpPr/>
      </dsp:nvSpPr>
      <dsp:spPr>
        <a:xfrm>
          <a:off x="0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b="1" kern="1200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rPr>
            <a:t>عصر انقلاب اسلامی</a:t>
          </a:r>
          <a:endParaRPr lang="en-US" sz="4600" b="1" kern="1200" dirty="0">
            <a:solidFill>
              <a:schemeClr val="accent1">
                <a:lumMod val="50000"/>
              </a:schemeClr>
            </a:solidFill>
            <a:cs typeface="B Nazanin" pitchFamily="2" charset="-78"/>
          </a:endParaRPr>
        </a:p>
      </dsp:txBody>
      <dsp:txXfrm>
        <a:off x="0" y="0"/>
        <a:ext cx="8339931" cy="2066885"/>
      </dsp:txXfrm>
    </dsp:sp>
    <dsp:sp modelId="{E354C145-DAF1-410A-8591-0C53DBCFDE02}">
      <dsp:nvSpPr>
        <dsp:cNvPr id="0" name=""/>
        <dsp:cNvSpPr/>
      </dsp:nvSpPr>
      <dsp:spPr>
        <a:xfrm>
          <a:off x="7306488" y="2066885"/>
          <a:ext cx="2066885" cy="2066885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79F1D-D7BE-415E-855B-13D52CDA1CD1}">
      <dsp:nvSpPr>
        <dsp:cNvPr id="0" name=""/>
        <dsp:cNvSpPr/>
      </dsp:nvSpPr>
      <dsp:spPr>
        <a:xfrm>
          <a:off x="0" y="2066885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b="1" kern="1200" dirty="0" smtClean="0">
              <a:solidFill>
                <a:schemeClr val="accent6">
                  <a:lumMod val="75000"/>
                </a:schemeClr>
              </a:solidFill>
              <a:cs typeface="B Nazanin" pitchFamily="2" charset="-78"/>
            </a:rPr>
            <a:t>حیات مجدد زنان و کرامت یابی آنان از مسجد</a:t>
          </a:r>
          <a:endParaRPr lang="en-US" sz="4600" b="1" kern="1200" dirty="0">
            <a:solidFill>
              <a:schemeClr val="accent6">
                <a:lumMod val="75000"/>
              </a:schemeClr>
            </a:solidFill>
            <a:cs typeface="B Nazanin" pitchFamily="2" charset="-78"/>
          </a:endParaRPr>
        </a:p>
      </dsp:txBody>
      <dsp:txXfrm>
        <a:off x="0" y="2066885"/>
        <a:ext cx="8339931" cy="2066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81C16-C57F-4344-8708-6B96612452FB}">
      <dsp:nvSpPr>
        <dsp:cNvPr id="0" name=""/>
        <dsp:cNvSpPr/>
      </dsp:nvSpPr>
      <dsp:spPr>
        <a:xfrm>
          <a:off x="0" y="0"/>
          <a:ext cx="10335296" cy="121172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Nazanin" panose="00000400000000000000" pitchFamily="2" charset="-78"/>
            </a:rPr>
            <a:t>حیات مجدد زنان و کرامت یابی آنان از مسجد</a:t>
          </a:r>
          <a:r>
            <a:rPr lang="en-US" sz="2800" kern="1200" dirty="0" smtClean="0">
              <a:cs typeface="B Nazanin" panose="00000400000000000000" pitchFamily="2" charset="-78"/>
            </a:rPr>
            <a:t> </a:t>
          </a:r>
          <a:r>
            <a:rPr lang="fa-IR" sz="2800" kern="1200" dirty="0" smtClean="0">
              <a:cs typeface="B Nazanin" panose="00000400000000000000" pitchFamily="2" charset="-78"/>
            </a:rPr>
            <a:t>است که تبلور آن را می توان در موارد زیر مشاهده نمود.</a:t>
          </a:r>
          <a:endParaRPr lang="fa-IR" sz="2800" kern="1200" dirty="0"/>
        </a:p>
      </dsp:txBody>
      <dsp:txXfrm>
        <a:off x="0" y="0"/>
        <a:ext cx="10335296" cy="1211721"/>
      </dsp:txXfrm>
    </dsp:sp>
    <dsp:sp modelId="{C090DE63-C677-4F8D-AA1C-61F5C1C367CF}">
      <dsp:nvSpPr>
        <dsp:cNvPr id="0" name=""/>
        <dsp:cNvSpPr/>
      </dsp:nvSpPr>
      <dsp:spPr>
        <a:xfrm>
          <a:off x="8267479" y="1211721"/>
          <a:ext cx="2066554" cy="254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شکل گیری حوزه علمیه خواهران به عنوان یک شبکه عظیم</a:t>
          </a:r>
          <a:endParaRPr lang="fa-IR" sz="2800" b="1" kern="1200" dirty="0"/>
        </a:p>
      </dsp:txBody>
      <dsp:txXfrm>
        <a:off x="8267479" y="1211721"/>
        <a:ext cx="2066554" cy="2544614"/>
      </dsp:txXfrm>
    </dsp:sp>
    <dsp:sp modelId="{0405358B-34AD-4CFD-AEAC-FE6B7E08FB11}">
      <dsp:nvSpPr>
        <dsp:cNvPr id="0" name=""/>
        <dsp:cNvSpPr/>
      </dsp:nvSpPr>
      <dsp:spPr>
        <a:xfrm>
          <a:off x="6200925" y="1211721"/>
          <a:ext cx="2066554" cy="254461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B Nazanin" panose="00000400000000000000" pitchFamily="2" charset="-78"/>
            </a:rPr>
            <a:t>الگوسازی برای بانوان</a:t>
          </a:r>
          <a:endParaRPr lang="fa-IR" sz="3600" b="1" kern="1200" dirty="0"/>
        </a:p>
      </dsp:txBody>
      <dsp:txXfrm>
        <a:off x="6200925" y="1211721"/>
        <a:ext cx="2066554" cy="2544614"/>
      </dsp:txXfrm>
    </dsp:sp>
    <dsp:sp modelId="{98B10EB7-6A2F-4482-B4FA-A2C7D7A3FA34}">
      <dsp:nvSpPr>
        <dsp:cNvPr id="0" name=""/>
        <dsp:cNvSpPr/>
      </dsp:nvSpPr>
      <dsp:spPr>
        <a:xfrm>
          <a:off x="4134370" y="1211721"/>
          <a:ext cx="2066554" cy="254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زنان امروز در بخش های مختلف هر چه دارند از برکت انقلاب است و انقلاب هر چه دارد از برکت مساجد است</a:t>
          </a:r>
          <a:endParaRPr lang="fa-IR" sz="2000" b="1" kern="1200" dirty="0"/>
        </a:p>
      </dsp:txBody>
      <dsp:txXfrm>
        <a:off x="4134370" y="1211721"/>
        <a:ext cx="2066554" cy="2544614"/>
      </dsp:txXfrm>
    </dsp:sp>
    <dsp:sp modelId="{8A405C86-5F87-48B9-B07C-B24D5B176D1E}">
      <dsp:nvSpPr>
        <dsp:cNvPr id="0" name=""/>
        <dsp:cNvSpPr/>
      </dsp:nvSpPr>
      <dsp:spPr>
        <a:xfrm>
          <a:off x="2067816" y="1211721"/>
          <a:ext cx="2066554" cy="254461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قشر بانوان در مبدا انقلاب اسلامی، بخش از دست رفته جامعه بودند </a:t>
          </a:r>
          <a:endParaRPr lang="fa-IR" sz="2400" b="1" kern="1200" dirty="0"/>
        </a:p>
      </dsp:txBody>
      <dsp:txXfrm>
        <a:off x="2067816" y="1211721"/>
        <a:ext cx="2066554" cy="2544614"/>
      </dsp:txXfrm>
    </dsp:sp>
    <dsp:sp modelId="{13A69AB0-C62C-4C50-8E07-8512945B97E9}">
      <dsp:nvSpPr>
        <dsp:cNvPr id="0" name=""/>
        <dsp:cNvSpPr/>
      </dsp:nvSpPr>
      <dsp:spPr>
        <a:xfrm>
          <a:off x="1261" y="1211721"/>
          <a:ext cx="2066554" cy="254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این قضیه مدیون عالمان دین، حوزه علمیه، مساجد و انقلاب اسلامی است</a:t>
          </a:r>
          <a:endParaRPr lang="fa-IR" sz="2400" b="1" kern="1200" dirty="0"/>
        </a:p>
      </dsp:txBody>
      <dsp:txXfrm>
        <a:off x="1261" y="1211721"/>
        <a:ext cx="2066554" cy="2544614"/>
      </dsp:txXfrm>
    </dsp:sp>
    <dsp:sp modelId="{0B21AC0C-AEC2-45C3-907E-29F1C0C8A01C}">
      <dsp:nvSpPr>
        <dsp:cNvPr id="0" name=""/>
        <dsp:cNvSpPr/>
      </dsp:nvSpPr>
      <dsp:spPr>
        <a:xfrm>
          <a:off x="0" y="3756336"/>
          <a:ext cx="10335296" cy="28273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E838F-6D3C-4DFC-AEBF-8B777C4598BC}">
      <dsp:nvSpPr>
        <dsp:cNvPr id="0" name=""/>
        <dsp:cNvSpPr/>
      </dsp:nvSpPr>
      <dsp:spPr>
        <a:xfrm>
          <a:off x="0" y="207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اهمیت رویکرد و موضوع بانوان</a:t>
          </a:r>
          <a:endParaRPr lang="fa-IR" sz="2400" kern="1200" dirty="0"/>
        </a:p>
      </dsp:txBody>
      <dsp:txXfrm>
        <a:off x="37467" y="58176"/>
        <a:ext cx="10440666" cy="692586"/>
      </dsp:txXfrm>
    </dsp:sp>
    <dsp:sp modelId="{E3B34B37-B7A8-416A-B2A0-016CFD3A447D}">
      <dsp:nvSpPr>
        <dsp:cNvPr id="0" name=""/>
        <dsp:cNvSpPr/>
      </dsp:nvSpPr>
      <dsp:spPr>
        <a:xfrm>
          <a:off x="0" y="9063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kern="1200" dirty="0"/>
        </a:p>
      </dsp:txBody>
      <dsp:txXfrm>
        <a:off x="37467" y="943776"/>
        <a:ext cx="10440666" cy="692586"/>
      </dsp:txXfrm>
    </dsp:sp>
    <dsp:sp modelId="{09DC861D-D146-4086-B814-E6A9CA5EA8CA}">
      <dsp:nvSpPr>
        <dsp:cNvPr id="0" name=""/>
        <dsp:cNvSpPr/>
      </dsp:nvSpPr>
      <dsp:spPr>
        <a:xfrm>
          <a:off x="0" y="17919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kern="1200" dirty="0"/>
        </a:p>
      </dsp:txBody>
      <dsp:txXfrm>
        <a:off x="37467" y="1829376"/>
        <a:ext cx="10440666" cy="692586"/>
      </dsp:txXfrm>
    </dsp:sp>
    <dsp:sp modelId="{8A040419-08E8-44F8-B86A-A6399C3B25D1}">
      <dsp:nvSpPr>
        <dsp:cNvPr id="0" name=""/>
        <dsp:cNvSpPr/>
      </dsp:nvSpPr>
      <dsp:spPr>
        <a:xfrm>
          <a:off x="0" y="26775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نقاط قوت مساجد در حوزه بانوان</a:t>
          </a:r>
          <a:endParaRPr lang="fa-IR" sz="2400" kern="1200" dirty="0"/>
        </a:p>
      </dsp:txBody>
      <dsp:txXfrm>
        <a:off x="37467" y="2714976"/>
        <a:ext cx="10440666" cy="692586"/>
      </dsp:txXfrm>
    </dsp:sp>
    <dsp:sp modelId="{FAFB5290-F767-4C17-B0AC-F5AD109C6AD7}">
      <dsp:nvSpPr>
        <dsp:cNvPr id="0" name=""/>
        <dsp:cNvSpPr/>
      </dsp:nvSpPr>
      <dsp:spPr>
        <a:xfrm>
          <a:off x="0" y="3563109"/>
          <a:ext cx="10515600" cy="76752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وضع نامطلوب مساجد در حوزه بانوان</a:t>
          </a:r>
          <a:endParaRPr lang="fa-IR" sz="2400" kern="1200" dirty="0"/>
        </a:p>
      </dsp:txBody>
      <dsp:txXfrm>
        <a:off x="37467" y="3600576"/>
        <a:ext cx="10440666" cy="692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2923B-12CB-4EC6-85C1-63DA39E4B11F}">
      <dsp:nvSpPr>
        <dsp:cNvPr id="0" name=""/>
        <dsp:cNvSpPr/>
      </dsp:nvSpPr>
      <dsp:spPr>
        <a:xfrm>
          <a:off x="4545705" y="1858647"/>
          <a:ext cx="3560224" cy="41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63"/>
              </a:lnTo>
              <a:lnTo>
                <a:pt x="3560224" y="205963"/>
              </a:lnTo>
              <a:lnTo>
                <a:pt x="3560224" y="4119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FBEFC4-1980-4F7B-A4B5-61CBF0F93A00}">
      <dsp:nvSpPr>
        <dsp:cNvPr id="0" name=""/>
        <dsp:cNvSpPr/>
      </dsp:nvSpPr>
      <dsp:spPr>
        <a:xfrm>
          <a:off x="4545705" y="1858647"/>
          <a:ext cx="1186741" cy="41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63"/>
              </a:lnTo>
              <a:lnTo>
                <a:pt x="1186741" y="205963"/>
              </a:lnTo>
              <a:lnTo>
                <a:pt x="1186741" y="4119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E3B999-DC63-4AFD-922E-2189C31F36ED}">
      <dsp:nvSpPr>
        <dsp:cNvPr id="0" name=""/>
        <dsp:cNvSpPr/>
      </dsp:nvSpPr>
      <dsp:spPr>
        <a:xfrm>
          <a:off x="3358963" y="1858647"/>
          <a:ext cx="1186741" cy="411926"/>
        </a:xfrm>
        <a:custGeom>
          <a:avLst/>
          <a:gdLst/>
          <a:ahLst/>
          <a:cxnLst/>
          <a:rect l="0" t="0" r="0" b="0"/>
          <a:pathLst>
            <a:path>
              <a:moveTo>
                <a:pt x="1186741" y="0"/>
              </a:moveTo>
              <a:lnTo>
                <a:pt x="1186741" y="205963"/>
              </a:lnTo>
              <a:lnTo>
                <a:pt x="0" y="205963"/>
              </a:lnTo>
              <a:lnTo>
                <a:pt x="0" y="4119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D897D8-95EF-4270-AB38-986B3B1A641E}">
      <dsp:nvSpPr>
        <dsp:cNvPr id="0" name=""/>
        <dsp:cNvSpPr/>
      </dsp:nvSpPr>
      <dsp:spPr>
        <a:xfrm>
          <a:off x="985480" y="1858647"/>
          <a:ext cx="3560224" cy="411926"/>
        </a:xfrm>
        <a:custGeom>
          <a:avLst/>
          <a:gdLst/>
          <a:ahLst/>
          <a:cxnLst/>
          <a:rect l="0" t="0" r="0" b="0"/>
          <a:pathLst>
            <a:path>
              <a:moveTo>
                <a:pt x="3560224" y="0"/>
              </a:moveTo>
              <a:lnTo>
                <a:pt x="3560224" y="205963"/>
              </a:lnTo>
              <a:lnTo>
                <a:pt x="0" y="205963"/>
              </a:lnTo>
              <a:lnTo>
                <a:pt x="0" y="4119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989976-1EEB-4BC1-BDA5-36FDCF804F54}">
      <dsp:nvSpPr>
        <dsp:cNvPr id="0" name=""/>
        <dsp:cNvSpPr/>
      </dsp:nvSpPr>
      <dsp:spPr>
        <a:xfrm>
          <a:off x="3564927" y="877869"/>
          <a:ext cx="1961556" cy="9807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dirty="0" smtClean="0">
              <a:cs typeface="B Nazanin" pitchFamily="2" charset="-78"/>
            </a:rPr>
            <a:t>چالش ها</a:t>
          </a:r>
          <a:endParaRPr lang="en-US" sz="4800" b="1" kern="1200" dirty="0">
            <a:cs typeface="B Nazanin" pitchFamily="2" charset="-78"/>
          </a:endParaRPr>
        </a:p>
      </dsp:txBody>
      <dsp:txXfrm>
        <a:off x="3564927" y="877869"/>
        <a:ext cx="1961556" cy="980778"/>
      </dsp:txXfrm>
    </dsp:sp>
    <dsp:sp modelId="{07D7961A-0306-43C2-A25B-3B90921937EF}">
      <dsp:nvSpPr>
        <dsp:cNvPr id="0" name=""/>
        <dsp:cNvSpPr/>
      </dsp:nvSpPr>
      <dsp:spPr>
        <a:xfrm>
          <a:off x="4702" y="2270574"/>
          <a:ext cx="1961556" cy="9807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cs typeface="B Nazanin" pitchFamily="2" charset="-78"/>
            </a:rPr>
            <a:t>برنامه ای</a:t>
          </a:r>
          <a:endParaRPr lang="en-US" sz="5200" kern="1200" dirty="0">
            <a:cs typeface="B Nazanin" pitchFamily="2" charset="-78"/>
          </a:endParaRPr>
        </a:p>
      </dsp:txBody>
      <dsp:txXfrm>
        <a:off x="4702" y="2270574"/>
        <a:ext cx="1961556" cy="980778"/>
      </dsp:txXfrm>
    </dsp:sp>
    <dsp:sp modelId="{42C6C835-2CB7-4857-BF0B-C62D6ADC24E1}">
      <dsp:nvSpPr>
        <dsp:cNvPr id="0" name=""/>
        <dsp:cNvSpPr/>
      </dsp:nvSpPr>
      <dsp:spPr>
        <a:xfrm>
          <a:off x="2378185" y="2270574"/>
          <a:ext cx="1961556" cy="9807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cs typeface="B Nazanin" pitchFamily="2" charset="-78"/>
            </a:rPr>
            <a:t>مدیریتی</a:t>
          </a:r>
          <a:endParaRPr lang="en-US" sz="5200" kern="1200" dirty="0">
            <a:cs typeface="B Nazanin" pitchFamily="2" charset="-78"/>
          </a:endParaRPr>
        </a:p>
      </dsp:txBody>
      <dsp:txXfrm>
        <a:off x="2378185" y="2270574"/>
        <a:ext cx="1961556" cy="980778"/>
      </dsp:txXfrm>
    </dsp:sp>
    <dsp:sp modelId="{1B8783BB-91BE-4381-AC95-5BADB4C909E5}">
      <dsp:nvSpPr>
        <dsp:cNvPr id="0" name=""/>
        <dsp:cNvSpPr/>
      </dsp:nvSpPr>
      <dsp:spPr>
        <a:xfrm>
          <a:off x="4751668" y="2270574"/>
          <a:ext cx="1961556" cy="9807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cs typeface="B Nazanin" pitchFamily="2" charset="-78"/>
            </a:rPr>
            <a:t>کالبدی</a:t>
          </a:r>
          <a:endParaRPr lang="en-US" sz="5200" kern="1200" dirty="0">
            <a:cs typeface="B Nazanin" pitchFamily="2" charset="-78"/>
          </a:endParaRPr>
        </a:p>
      </dsp:txBody>
      <dsp:txXfrm>
        <a:off x="4751668" y="2270574"/>
        <a:ext cx="1961556" cy="980778"/>
      </dsp:txXfrm>
    </dsp:sp>
    <dsp:sp modelId="{6947F07C-BE30-4DC1-B66F-D64BF86E1D11}">
      <dsp:nvSpPr>
        <dsp:cNvPr id="0" name=""/>
        <dsp:cNvSpPr/>
      </dsp:nvSpPr>
      <dsp:spPr>
        <a:xfrm>
          <a:off x="7125151" y="2270574"/>
          <a:ext cx="1961556" cy="9807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200" kern="1200" dirty="0" smtClean="0">
              <a:cs typeface="B Nazanin" pitchFamily="2" charset="-78"/>
            </a:rPr>
            <a:t>نگرشی</a:t>
          </a:r>
          <a:endParaRPr lang="en-US" sz="5200" kern="1200" dirty="0">
            <a:cs typeface="B Nazanin" pitchFamily="2" charset="-78"/>
          </a:endParaRPr>
        </a:p>
      </dsp:txBody>
      <dsp:txXfrm>
        <a:off x="7125151" y="2270574"/>
        <a:ext cx="1961556" cy="9807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DC84-75AC-4318-BCB2-B1CE030B130A}">
      <dsp:nvSpPr>
        <dsp:cNvPr id="0" name=""/>
        <dsp:cNvSpPr/>
      </dsp:nvSpPr>
      <dsp:spPr>
        <a:xfrm>
          <a:off x="2963" y="126035"/>
          <a:ext cx="10051041" cy="1087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Nazanin" panose="00000400000000000000" pitchFamily="2" charset="-78"/>
            </a:rPr>
            <a:t>اشکال دیدگاهی و نگرشی</a:t>
          </a:r>
          <a:endParaRPr lang="fa-IR" sz="4000" b="1" kern="1200" dirty="0"/>
        </a:p>
      </dsp:txBody>
      <dsp:txXfrm>
        <a:off x="34821" y="157893"/>
        <a:ext cx="9987325" cy="1023988"/>
      </dsp:txXfrm>
    </dsp:sp>
    <dsp:sp modelId="{B4A0FE5D-40B5-4ACC-9E4A-D74033809D55}">
      <dsp:nvSpPr>
        <dsp:cNvPr id="0" name=""/>
        <dsp:cNvSpPr/>
      </dsp:nvSpPr>
      <dsp:spPr>
        <a:xfrm>
          <a:off x="8028760" y="1213739"/>
          <a:ext cx="1020140" cy="815778"/>
        </a:xfrm>
        <a:custGeom>
          <a:avLst/>
          <a:gdLst/>
          <a:ahLst/>
          <a:cxnLst/>
          <a:rect l="0" t="0" r="0" b="0"/>
          <a:pathLst>
            <a:path>
              <a:moveTo>
                <a:pt x="1020140" y="0"/>
              </a:moveTo>
              <a:lnTo>
                <a:pt x="1020140" y="815778"/>
              </a:lnTo>
              <a:lnTo>
                <a:pt x="0" y="8157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2B09-0628-4031-9969-E06FA5BB8511}">
      <dsp:nvSpPr>
        <dsp:cNvPr id="0" name=""/>
        <dsp:cNvSpPr/>
      </dsp:nvSpPr>
      <dsp:spPr>
        <a:xfrm>
          <a:off x="1564420" y="1485666"/>
          <a:ext cx="6464340" cy="1087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روایات جعلی نشات گرفته از دوران سقیفه و بوجود آمدن مساجد رجالی</a:t>
          </a:r>
          <a:endParaRPr lang="fa-IR" sz="2400" b="1" kern="1200" dirty="0"/>
        </a:p>
      </dsp:txBody>
      <dsp:txXfrm>
        <a:off x="1596278" y="1517524"/>
        <a:ext cx="6400624" cy="1023988"/>
      </dsp:txXfrm>
    </dsp:sp>
    <dsp:sp modelId="{1C7CD752-BF9C-42E8-B7EA-3399B3C1AD94}">
      <dsp:nvSpPr>
        <dsp:cNvPr id="0" name=""/>
        <dsp:cNvSpPr/>
      </dsp:nvSpPr>
      <dsp:spPr>
        <a:xfrm>
          <a:off x="8043796" y="1213739"/>
          <a:ext cx="1005104" cy="2175408"/>
        </a:xfrm>
        <a:custGeom>
          <a:avLst/>
          <a:gdLst/>
          <a:ahLst/>
          <a:cxnLst/>
          <a:rect l="0" t="0" r="0" b="0"/>
          <a:pathLst>
            <a:path>
              <a:moveTo>
                <a:pt x="1005104" y="0"/>
              </a:moveTo>
              <a:lnTo>
                <a:pt x="1005104" y="2175408"/>
              </a:lnTo>
              <a:lnTo>
                <a:pt x="0" y="21754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40DA2-1731-421D-987B-21AB1FCCF388}">
      <dsp:nvSpPr>
        <dsp:cNvPr id="0" name=""/>
        <dsp:cNvSpPr/>
      </dsp:nvSpPr>
      <dsp:spPr>
        <a:xfrm>
          <a:off x="1564420" y="2845296"/>
          <a:ext cx="6479376" cy="1087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cs typeface="B Nazanin" pitchFamily="2" charset="-78"/>
            </a:rPr>
            <a:t>نگاهی</a:t>
          </a:r>
          <a:r>
            <a:rPr lang="fa-IR" sz="2800" b="1" kern="1200" baseline="0" dirty="0" smtClean="0">
              <a:cs typeface="B Nazanin" pitchFamily="2" charset="-78"/>
            </a:rPr>
            <a:t> به تاریخ زندگی پیامبر (ص) و ائمه(ع)</a:t>
          </a:r>
        </a:p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baseline="0" dirty="0" smtClean="0">
              <a:solidFill>
                <a:schemeClr val="accent1">
                  <a:lumMod val="75000"/>
                </a:schemeClr>
              </a:solidFill>
              <a:cs typeface="B Nazanin" pitchFamily="2" charset="-78"/>
            </a:rPr>
            <a:t>مسجد نبوی، باب النساء داشته و حضرت زهرا (س) در مسجد خطبه خوانی می کرد.</a:t>
          </a:r>
          <a:endParaRPr lang="fa-IR" sz="1600" b="1" kern="1200" dirty="0">
            <a:solidFill>
              <a:schemeClr val="accent1">
                <a:lumMod val="75000"/>
              </a:schemeClr>
            </a:solidFill>
            <a:cs typeface="B Nazanin" pitchFamily="2" charset="-78"/>
          </a:endParaRPr>
        </a:p>
      </dsp:txBody>
      <dsp:txXfrm>
        <a:off x="1596278" y="2877154"/>
        <a:ext cx="6415660" cy="1023988"/>
      </dsp:txXfrm>
    </dsp:sp>
    <dsp:sp modelId="{45B3F365-F1E0-4E45-AEE6-D9A99E5BA0DB}">
      <dsp:nvSpPr>
        <dsp:cNvPr id="0" name=""/>
        <dsp:cNvSpPr/>
      </dsp:nvSpPr>
      <dsp:spPr>
        <a:xfrm>
          <a:off x="8009425" y="1213739"/>
          <a:ext cx="1039475" cy="3535039"/>
        </a:xfrm>
        <a:custGeom>
          <a:avLst/>
          <a:gdLst/>
          <a:ahLst/>
          <a:cxnLst/>
          <a:rect l="0" t="0" r="0" b="0"/>
          <a:pathLst>
            <a:path>
              <a:moveTo>
                <a:pt x="1039475" y="0"/>
              </a:moveTo>
              <a:lnTo>
                <a:pt x="1039475" y="3535039"/>
              </a:lnTo>
              <a:lnTo>
                <a:pt x="0" y="353503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D2E53-D08D-417C-A7EB-F4B802EE8610}">
      <dsp:nvSpPr>
        <dsp:cNvPr id="0" name=""/>
        <dsp:cNvSpPr/>
      </dsp:nvSpPr>
      <dsp:spPr>
        <a:xfrm>
          <a:off x="1564420" y="4204927"/>
          <a:ext cx="6445005" cy="1087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itchFamily="2" charset="-78"/>
            </a:rPr>
            <a:t>حضور در حاشیه بانوان در مسجد در نقطه مقابل حضور فعال</a:t>
          </a:r>
          <a:endParaRPr lang="fa-IR" sz="2800" b="1" kern="1200" dirty="0">
            <a:cs typeface="B Nazanin" pitchFamily="2" charset="-78"/>
          </a:endParaRPr>
        </a:p>
      </dsp:txBody>
      <dsp:txXfrm>
        <a:off x="1596278" y="4236785"/>
        <a:ext cx="6381289" cy="10239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DC84-75AC-4318-BCB2-B1CE030B130A}">
      <dsp:nvSpPr>
        <dsp:cNvPr id="0" name=""/>
        <dsp:cNvSpPr/>
      </dsp:nvSpPr>
      <dsp:spPr>
        <a:xfrm>
          <a:off x="1682846" y="938"/>
          <a:ext cx="6691275" cy="790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Nazanin" panose="00000400000000000000" pitchFamily="2" charset="-78"/>
            </a:rPr>
            <a:t>ضعف و مشکل کالبدی</a:t>
          </a:r>
          <a:endParaRPr lang="fa-IR" sz="4000" b="1" kern="1200" dirty="0"/>
        </a:p>
      </dsp:txBody>
      <dsp:txXfrm>
        <a:off x="1706002" y="24094"/>
        <a:ext cx="6644963" cy="744299"/>
      </dsp:txXfrm>
    </dsp:sp>
    <dsp:sp modelId="{8BE7E242-6DCE-4ECB-AFE7-A10B7F7FED14}">
      <dsp:nvSpPr>
        <dsp:cNvPr id="0" name=""/>
        <dsp:cNvSpPr/>
      </dsp:nvSpPr>
      <dsp:spPr>
        <a:xfrm>
          <a:off x="7035867" y="791549"/>
          <a:ext cx="669127" cy="592958"/>
        </a:xfrm>
        <a:custGeom>
          <a:avLst/>
          <a:gdLst/>
          <a:ahLst/>
          <a:cxnLst/>
          <a:rect l="0" t="0" r="0" b="0"/>
          <a:pathLst>
            <a:path>
              <a:moveTo>
                <a:pt x="669127" y="0"/>
              </a:moveTo>
              <a:lnTo>
                <a:pt x="669127" y="592958"/>
              </a:lnTo>
              <a:lnTo>
                <a:pt x="0" y="59295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65F22-39FF-4407-ABCE-7973C234FD15}">
      <dsp:nvSpPr>
        <dsp:cNvPr id="0" name=""/>
        <dsp:cNvSpPr/>
      </dsp:nvSpPr>
      <dsp:spPr>
        <a:xfrm>
          <a:off x="3113638" y="989202"/>
          <a:ext cx="3922229" cy="790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ناشی از ضعف نگرشی و دیدگاهی است.</a:t>
          </a:r>
          <a:endParaRPr lang="fa-IR" sz="2400" b="1" kern="1200" dirty="0"/>
        </a:p>
      </dsp:txBody>
      <dsp:txXfrm>
        <a:off x="3136794" y="1012358"/>
        <a:ext cx="3875917" cy="744299"/>
      </dsp:txXfrm>
    </dsp:sp>
    <dsp:sp modelId="{F156A8E4-A6A6-4834-B3ED-03D904D0DB76}">
      <dsp:nvSpPr>
        <dsp:cNvPr id="0" name=""/>
        <dsp:cNvSpPr/>
      </dsp:nvSpPr>
      <dsp:spPr>
        <a:xfrm>
          <a:off x="7035867" y="791549"/>
          <a:ext cx="669127" cy="1581222"/>
        </a:xfrm>
        <a:custGeom>
          <a:avLst/>
          <a:gdLst/>
          <a:ahLst/>
          <a:cxnLst/>
          <a:rect l="0" t="0" r="0" b="0"/>
          <a:pathLst>
            <a:path>
              <a:moveTo>
                <a:pt x="669127" y="0"/>
              </a:moveTo>
              <a:lnTo>
                <a:pt x="669127" y="1581222"/>
              </a:lnTo>
              <a:lnTo>
                <a:pt x="0" y="158122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A942A-7BD5-443C-A741-8FDEE801770D}">
      <dsp:nvSpPr>
        <dsp:cNvPr id="0" name=""/>
        <dsp:cNvSpPr/>
      </dsp:nvSpPr>
      <dsp:spPr>
        <a:xfrm>
          <a:off x="3113638" y="1977466"/>
          <a:ext cx="3922229" cy="790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ناشی از معماری غلط است.</a:t>
          </a:r>
          <a:endParaRPr lang="fa-IR" sz="2400" b="1" kern="1200" dirty="0"/>
        </a:p>
      </dsp:txBody>
      <dsp:txXfrm>
        <a:off x="3136794" y="2000622"/>
        <a:ext cx="3875917" cy="744299"/>
      </dsp:txXfrm>
    </dsp:sp>
    <dsp:sp modelId="{B4A0FE5D-40B5-4ACC-9E4A-D74033809D55}">
      <dsp:nvSpPr>
        <dsp:cNvPr id="0" name=""/>
        <dsp:cNvSpPr/>
      </dsp:nvSpPr>
      <dsp:spPr>
        <a:xfrm>
          <a:off x="7035867" y="791549"/>
          <a:ext cx="669127" cy="2569486"/>
        </a:xfrm>
        <a:custGeom>
          <a:avLst/>
          <a:gdLst/>
          <a:ahLst/>
          <a:cxnLst/>
          <a:rect l="0" t="0" r="0" b="0"/>
          <a:pathLst>
            <a:path>
              <a:moveTo>
                <a:pt x="669127" y="0"/>
              </a:moveTo>
              <a:lnTo>
                <a:pt x="669127" y="2569486"/>
              </a:lnTo>
              <a:lnTo>
                <a:pt x="0" y="256948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2B09-0628-4031-9969-E06FA5BB8511}">
      <dsp:nvSpPr>
        <dsp:cNvPr id="0" name=""/>
        <dsp:cNvSpPr/>
      </dsp:nvSpPr>
      <dsp:spPr>
        <a:xfrm>
          <a:off x="3113638" y="2965730"/>
          <a:ext cx="3922229" cy="790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ناشی از بی سلیقه گی است.</a:t>
          </a:r>
          <a:endParaRPr lang="fa-IR" sz="2400" b="1" kern="1200" dirty="0"/>
        </a:p>
      </dsp:txBody>
      <dsp:txXfrm>
        <a:off x="3136794" y="2988886"/>
        <a:ext cx="3875917" cy="744299"/>
      </dsp:txXfrm>
    </dsp:sp>
    <dsp:sp modelId="{1C7CD752-BF9C-42E8-B7EA-3399B3C1AD94}">
      <dsp:nvSpPr>
        <dsp:cNvPr id="0" name=""/>
        <dsp:cNvSpPr/>
      </dsp:nvSpPr>
      <dsp:spPr>
        <a:xfrm>
          <a:off x="7035867" y="791549"/>
          <a:ext cx="669127" cy="3557750"/>
        </a:xfrm>
        <a:custGeom>
          <a:avLst/>
          <a:gdLst/>
          <a:ahLst/>
          <a:cxnLst/>
          <a:rect l="0" t="0" r="0" b="0"/>
          <a:pathLst>
            <a:path>
              <a:moveTo>
                <a:pt x="669127" y="0"/>
              </a:moveTo>
              <a:lnTo>
                <a:pt x="669127" y="3557750"/>
              </a:lnTo>
              <a:lnTo>
                <a:pt x="0" y="355775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40DA2-1731-421D-987B-21AB1FCCF388}">
      <dsp:nvSpPr>
        <dsp:cNvPr id="0" name=""/>
        <dsp:cNvSpPr/>
      </dsp:nvSpPr>
      <dsp:spPr>
        <a:xfrm>
          <a:off x="3113638" y="3953994"/>
          <a:ext cx="3922229" cy="790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ناشی از در نظر نگرفتن اقتضائات خاص حضور بانوان در مسجد است.</a:t>
          </a:r>
          <a:endParaRPr lang="fa-IR" sz="2000" b="1" kern="1200" dirty="0"/>
        </a:p>
      </dsp:txBody>
      <dsp:txXfrm>
        <a:off x="3136794" y="3977150"/>
        <a:ext cx="3875917" cy="7442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DC84-75AC-4318-BCB2-B1CE030B130A}">
      <dsp:nvSpPr>
        <dsp:cNvPr id="0" name=""/>
        <dsp:cNvSpPr/>
      </dsp:nvSpPr>
      <dsp:spPr>
        <a:xfrm>
          <a:off x="1170370" y="0"/>
          <a:ext cx="7997271" cy="63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anose="00000400000000000000" pitchFamily="2" charset="-78"/>
            </a:rPr>
            <a:t>ضعف و مشکل برنامه ای</a:t>
          </a:r>
          <a:endParaRPr lang="fa-IR" sz="3200" b="1" kern="1200" dirty="0"/>
        </a:p>
      </dsp:txBody>
      <dsp:txXfrm>
        <a:off x="1189022" y="18652"/>
        <a:ext cx="7959967" cy="599527"/>
      </dsp:txXfrm>
    </dsp:sp>
    <dsp:sp modelId="{8BE7E242-6DCE-4ECB-AFE7-A10B7F7FED14}">
      <dsp:nvSpPr>
        <dsp:cNvPr id="0" name=""/>
        <dsp:cNvSpPr/>
      </dsp:nvSpPr>
      <dsp:spPr>
        <a:xfrm>
          <a:off x="8012224" y="636831"/>
          <a:ext cx="355689" cy="480421"/>
        </a:xfrm>
        <a:custGeom>
          <a:avLst/>
          <a:gdLst/>
          <a:ahLst/>
          <a:cxnLst/>
          <a:rect l="0" t="0" r="0" b="0"/>
          <a:pathLst>
            <a:path>
              <a:moveTo>
                <a:pt x="355689" y="0"/>
              </a:moveTo>
              <a:lnTo>
                <a:pt x="355689" y="480421"/>
              </a:lnTo>
              <a:lnTo>
                <a:pt x="0" y="48042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65F22-39FF-4407-ABCE-7973C234FD15}">
      <dsp:nvSpPr>
        <dsp:cNvPr id="0" name=""/>
        <dsp:cNvSpPr/>
      </dsp:nvSpPr>
      <dsp:spPr>
        <a:xfrm>
          <a:off x="1189411" y="798837"/>
          <a:ext cx="6822813" cy="636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بانوان در اغلب برنامه ها در حاشیه بوده و مخاطب درجه چندم هستند.</a:t>
          </a:r>
          <a:endParaRPr lang="fa-IR" sz="2000" b="1" kern="1200" dirty="0"/>
        </a:p>
      </dsp:txBody>
      <dsp:txXfrm>
        <a:off x="1208063" y="817489"/>
        <a:ext cx="6785509" cy="599527"/>
      </dsp:txXfrm>
    </dsp:sp>
    <dsp:sp modelId="{F156A8E4-A6A6-4834-B3ED-03D904D0DB76}">
      <dsp:nvSpPr>
        <dsp:cNvPr id="0" name=""/>
        <dsp:cNvSpPr/>
      </dsp:nvSpPr>
      <dsp:spPr>
        <a:xfrm>
          <a:off x="7985559" y="636831"/>
          <a:ext cx="382355" cy="1276461"/>
        </a:xfrm>
        <a:custGeom>
          <a:avLst/>
          <a:gdLst/>
          <a:ahLst/>
          <a:cxnLst/>
          <a:rect l="0" t="0" r="0" b="0"/>
          <a:pathLst>
            <a:path>
              <a:moveTo>
                <a:pt x="382355" y="0"/>
              </a:moveTo>
              <a:lnTo>
                <a:pt x="382355" y="1276461"/>
              </a:lnTo>
              <a:lnTo>
                <a:pt x="0" y="127646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A942A-7BD5-443C-A741-8FDEE801770D}">
      <dsp:nvSpPr>
        <dsp:cNvPr id="0" name=""/>
        <dsp:cNvSpPr/>
      </dsp:nvSpPr>
      <dsp:spPr>
        <a:xfrm>
          <a:off x="1189411" y="1594877"/>
          <a:ext cx="6796147" cy="636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موضوعات مورد بحث در منابر و اهم برنامه ها معطوف به آقایان است </a:t>
          </a:r>
        </a:p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rPr>
            <a:t>(محتوای غالب، مردانه است)</a:t>
          </a:r>
          <a:endParaRPr lang="fa-IR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208063" y="1613529"/>
        <a:ext cx="6758843" cy="599527"/>
      </dsp:txXfrm>
    </dsp:sp>
    <dsp:sp modelId="{B4A0FE5D-40B5-4ACC-9E4A-D74033809D55}">
      <dsp:nvSpPr>
        <dsp:cNvPr id="0" name=""/>
        <dsp:cNvSpPr/>
      </dsp:nvSpPr>
      <dsp:spPr>
        <a:xfrm>
          <a:off x="7985559" y="636831"/>
          <a:ext cx="382355" cy="2072501"/>
        </a:xfrm>
        <a:custGeom>
          <a:avLst/>
          <a:gdLst/>
          <a:ahLst/>
          <a:cxnLst/>
          <a:rect l="0" t="0" r="0" b="0"/>
          <a:pathLst>
            <a:path>
              <a:moveTo>
                <a:pt x="382355" y="0"/>
              </a:moveTo>
              <a:lnTo>
                <a:pt x="382355" y="2072501"/>
              </a:lnTo>
              <a:lnTo>
                <a:pt x="0" y="207250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2B09-0628-4031-9969-E06FA5BB8511}">
      <dsp:nvSpPr>
        <dsp:cNvPr id="0" name=""/>
        <dsp:cNvSpPr/>
      </dsp:nvSpPr>
      <dsp:spPr>
        <a:xfrm>
          <a:off x="1189411" y="2390917"/>
          <a:ext cx="6796147" cy="636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ناخود آگاه و ناخواسته بازخورد برنامه ها از آقایان گرفته می شود</a:t>
          </a:r>
          <a:r>
            <a:rPr lang="fa-IR" sz="2000" kern="1200" dirty="0" smtClean="0">
              <a:cs typeface="B Nazanin" panose="00000400000000000000" pitchFamily="2" charset="-78"/>
            </a:rPr>
            <a:t>.</a:t>
          </a:r>
          <a:endParaRPr lang="fa-IR" sz="2000" kern="1200" dirty="0"/>
        </a:p>
      </dsp:txBody>
      <dsp:txXfrm>
        <a:off x="1208063" y="2409569"/>
        <a:ext cx="6758843" cy="599527"/>
      </dsp:txXfrm>
    </dsp:sp>
    <dsp:sp modelId="{1C7CD752-BF9C-42E8-B7EA-3399B3C1AD94}">
      <dsp:nvSpPr>
        <dsp:cNvPr id="0" name=""/>
        <dsp:cNvSpPr/>
      </dsp:nvSpPr>
      <dsp:spPr>
        <a:xfrm>
          <a:off x="7909241" y="636831"/>
          <a:ext cx="458673" cy="2868541"/>
        </a:xfrm>
        <a:custGeom>
          <a:avLst/>
          <a:gdLst/>
          <a:ahLst/>
          <a:cxnLst/>
          <a:rect l="0" t="0" r="0" b="0"/>
          <a:pathLst>
            <a:path>
              <a:moveTo>
                <a:pt x="458673" y="0"/>
              </a:moveTo>
              <a:lnTo>
                <a:pt x="458673" y="2868541"/>
              </a:lnTo>
              <a:lnTo>
                <a:pt x="0" y="28685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40DA2-1731-421D-987B-21AB1FCCF388}">
      <dsp:nvSpPr>
        <dsp:cNvPr id="0" name=""/>
        <dsp:cNvSpPr/>
      </dsp:nvSpPr>
      <dsp:spPr>
        <a:xfrm>
          <a:off x="1189411" y="3186957"/>
          <a:ext cx="6719829" cy="636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در حوزه مسائل بانوان نیاز سنجی و اولویت سنجی نداریم.</a:t>
          </a:r>
          <a:endParaRPr lang="fa-IR" sz="2000" b="1" kern="1200" dirty="0"/>
        </a:p>
      </dsp:txBody>
      <dsp:txXfrm>
        <a:off x="1208063" y="3205609"/>
        <a:ext cx="6682525" cy="599527"/>
      </dsp:txXfrm>
    </dsp:sp>
    <dsp:sp modelId="{45B3F365-F1E0-4E45-AEE6-D9A99E5BA0DB}">
      <dsp:nvSpPr>
        <dsp:cNvPr id="0" name=""/>
        <dsp:cNvSpPr/>
      </dsp:nvSpPr>
      <dsp:spPr>
        <a:xfrm>
          <a:off x="7986476" y="636831"/>
          <a:ext cx="381438" cy="3664581"/>
        </a:xfrm>
        <a:custGeom>
          <a:avLst/>
          <a:gdLst/>
          <a:ahLst/>
          <a:cxnLst/>
          <a:rect l="0" t="0" r="0" b="0"/>
          <a:pathLst>
            <a:path>
              <a:moveTo>
                <a:pt x="381438" y="0"/>
              </a:moveTo>
              <a:lnTo>
                <a:pt x="381438" y="3664581"/>
              </a:lnTo>
              <a:lnTo>
                <a:pt x="0" y="36645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D2E53-D08D-417C-A7EB-F4B802EE8610}">
      <dsp:nvSpPr>
        <dsp:cNvPr id="0" name=""/>
        <dsp:cNvSpPr/>
      </dsp:nvSpPr>
      <dsp:spPr>
        <a:xfrm>
          <a:off x="1189411" y="3982997"/>
          <a:ext cx="6797064" cy="636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در حوزه مسائل اختصاصی بانوان ضعف داریم. </a:t>
          </a:r>
          <a:endParaRPr lang="fa-IR" sz="2000" b="1" kern="1200" dirty="0"/>
        </a:p>
      </dsp:txBody>
      <dsp:txXfrm>
        <a:off x="1208063" y="4001649"/>
        <a:ext cx="6759760" cy="599527"/>
      </dsp:txXfrm>
    </dsp:sp>
    <dsp:sp modelId="{90295B6A-D31D-4985-859E-CCD20FB935E5}">
      <dsp:nvSpPr>
        <dsp:cNvPr id="0" name=""/>
        <dsp:cNvSpPr/>
      </dsp:nvSpPr>
      <dsp:spPr>
        <a:xfrm>
          <a:off x="7937333" y="636831"/>
          <a:ext cx="430581" cy="4460621"/>
        </a:xfrm>
        <a:custGeom>
          <a:avLst/>
          <a:gdLst/>
          <a:ahLst/>
          <a:cxnLst/>
          <a:rect l="0" t="0" r="0" b="0"/>
          <a:pathLst>
            <a:path>
              <a:moveTo>
                <a:pt x="430581" y="0"/>
              </a:moveTo>
              <a:lnTo>
                <a:pt x="430581" y="4460621"/>
              </a:lnTo>
              <a:lnTo>
                <a:pt x="0" y="446062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361B7-3065-46F2-8A8B-7D05CB88C0B9}">
      <dsp:nvSpPr>
        <dsp:cNvPr id="0" name=""/>
        <dsp:cNvSpPr/>
      </dsp:nvSpPr>
      <dsp:spPr>
        <a:xfrm>
          <a:off x="1189411" y="4779037"/>
          <a:ext cx="6747921" cy="636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مد نظر نداریم که بانوان هم مهمان خانه خدا هستند. </a:t>
          </a:r>
          <a:endParaRPr lang="fa-IR" sz="2000" b="1" kern="1200" dirty="0"/>
        </a:p>
      </dsp:txBody>
      <dsp:txXfrm>
        <a:off x="1208063" y="4797689"/>
        <a:ext cx="6710617" cy="5995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DC84-75AC-4318-BCB2-B1CE030B130A}">
      <dsp:nvSpPr>
        <dsp:cNvPr id="0" name=""/>
        <dsp:cNvSpPr/>
      </dsp:nvSpPr>
      <dsp:spPr>
        <a:xfrm>
          <a:off x="829466" y="1428"/>
          <a:ext cx="8398035" cy="637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anose="00000400000000000000" pitchFamily="2" charset="-78"/>
            </a:rPr>
            <a:t>ضعف و مشکل مدیریتی</a:t>
          </a:r>
          <a:endParaRPr lang="fa-IR" sz="3200" b="1" kern="1200" dirty="0"/>
        </a:p>
      </dsp:txBody>
      <dsp:txXfrm>
        <a:off x="848128" y="20090"/>
        <a:ext cx="8360711" cy="599830"/>
      </dsp:txXfrm>
    </dsp:sp>
    <dsp:sp modelId="{8BE7E242-6DCE-4ECB-AFE7-A10B7F7FED14}">
      <dsp:nvSpPr>
        <dsp:cNvPr id="0" name=""/>
        <dsp:cNvSpPr/>
      </dsp:nvSpPr>
      <dsp:spPr>
        <a:xfrm>
          <a:off x="7547895" y="638582"/>
          <a:ext cx="839803" cy="477865"/>
        </a:xfrm>
        <a:custGeom>
          <a:avLst/>
          <a:gdLst/>
          <a:ahLst/>
          <a:cxnLst/>
          <a:rect l="0" t="0" r="0" b="0"/>
          <a:pathLst>
            <a:path>
              <a:moveTo>
                <a:pt x="839803" y="0"/>
              </a:moveTo>
              <a:lnTo>
                <a:pt x="839803" y="477865"/>
              </a:lnTo>
              <a:lnTo>
                <a:pt x="0" y="47786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65F22-39FF-4407-ABCE-7973C234FD15}">
      <dsp:nvSpPr>
        <dsp:cNvPr id="0" name=""/>
        <dsp:cNvSpPr/>
      </dsp:nvSpPr>
      <dsp:spPr>
        <a:xfrm>
          <a:off x="1434854" y="797871"/>
          <a:ext cx="6113040" cy="63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در بعضی مساجد، از ظرفیت مشورتی و فکری بانوان استفاده نشده و مدیریت مسجد مردانه است.</a:t>
          </a:r>
          <a:endParaRPr lang="fa-IR" sz="1800" b="1" kern="1200" dirty="0"/>
        </a:p>
      </dsp:txBody>
      <dsp:txXfrm>
        <a:off x="1453516" y="816533"/>
        <a:ext cx="6075716" cy="599830"/>
      </dsp:txXfrm>
    </dsp:sp>
    <dsp:sp modelId="{B4A0FE5D-40B5-4ACC-9E4A-D74033809D55}">
      <dsp:nvSpPr>
        <dsp:cNvPr id="0" name=""/>
        <dsp:cNvSpPr/>
      </dsp:nvSpPr>
      <dsp:spPr>
        <a:xfrm>
          <a:off x="7547895" y="638582"/>
          <a:ext cx="839803" cy="1274308"/>
        </a:xfrm>
        <a:custGeom>
          <a:avLst/>
          <a:gdLst/>
          <a:ahLst/>
          <a:cxnLst/>
          <a:rect l="0" t="0" r="0" b="0"/>
          <a:pathLst>
            <a:path>
              <a:moveTo>
                <a:pt x="839803" y="0"/>
              </a:moveTo>
              <a:lnTo>
                <a:pt x="839803" y="1274308"/>
              </a:lnTo>
              <a:lnTo>
                <a:pt x="0" y="127430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2B09-0628-4031-9969-E06FA5BB8511}">
      <dsp:nvSpPr>
        <dsp:cNvPr id="0" name=""/>
        <dsp:cNvSpPr/>
      </dsp:nvSpPr>
      <dsp:spPr>
        <a:xfrm>
          <a:off x="1434854" y="1594313"/>
          <a:ext cx="6113040" cy="63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برخی موارد مدیر مسجد امام جماعت نیست.</a:t>
          </a:r>
          <a:endParaRPr lang="fa-IR" sz="2400" b="1" kern="1200" dirty="0"/>
        </a:p>
      </dsp:txBody>
      <dsp:txXfrm>
        <a:off x="1453516" y="1612975"/>
        <a:ext cx="6075716" cy="599830"/>
      </dsp:txXfrm>
    </dsp:sp>
    <dsp:sp modelId="{1C7CD752-BF9C-42E8-B7EA-3399B3C1AD94}">
      <dsp:nvSpPr>
        <dsp:cNvPr id="0" name=""/>
        <dsp:cNvSpPr/>
      </dsp:nvSpPr>
      <dsp:spPr>
        <a:xfrm>
          <a:off x="7547895" y="638582"/>
          <a:ext cx="839803" cy="2070751"/>
        </a:xfrm>
        <a:custGeom>
          <a:avLst/>
          <a:gdLst/>
          <a:ahLst/>
          <a:cxnLst/>
          <a:rect l="0" t="0" r="0" b="0"/>
          <a:pathLst>
            <a:path>
              <a:moveTo>
                <a:pt x="839803" y="0"/>
              </a:moveTo>
              <a:lnTo>
                <a:pt x="839803" y="2070751"/>
              </a:lnTo>
              <a:lnTo>
                <a:pt x="0" y="20707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40DA2-1731-421D-987B-21AB1FCCF388}">
      <dsp:nvSpPr>
        <dsp:cNvPr id="0" name=""/>
        <dsp:cNvSpPr/>
      </dsp:nvSpPr>
      <dsp:spPr>
        <a:xfrm>
          <a:off x="1434854" y="2390756"/>
          <a:ext cx="6113040" cy="63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برخورد احساسی با این موضوعات صورت می گیرد. </a:t>
          </a:r>
          <a:endParaRPr lang="fa-IR" sz="2400" b="1" kern="1200" dirty="0"/>
        </a:p>
      </dsp:txBody>
      <dsp:txXfrm>
        <a:off x="1453516" y="2409418"/>
        <a:ext cx="6075716" cy="599830"/>
      </dsp:txXfrm>
    </dsp:sp>
    <dsp:sp modelId="{45B3F365-F1E0-4E45-AEE6-D9A99E5BA0DB}">
      <dsp:nvSpPr>
        <dsp:cNvPr id="0" name=""/>
        <dsp:cNvSpPr/>
      </dsp:nvSpPr>
      <dsp:spPr>
        <a:xfrm>
          <a:off x="7547895" y="638582"/>
          <a:ext cx="839803" cy="2867193"/>
        </a:xfrm>
        <a:custGeom>
          <a:avLst/>
          <a:gdLst/>
          <a:ahLst/>
          <a:cxnLst/>
          <a:rect l="0" t="0" r="0" b="0"/>
          <a:pathLst>
            <a:path>
              <a:moveTo>
                <a:pt x="839803" y="0"/>
              </a:moveTo>
              <a:lnTo>
                <a:pt x="839803" y="2867193"/>
              </a:lnTo>
              <a:lnTo>
                <a:pt x="0" y="286719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D2E53-D08D-417C-A7EB-F4B802EE8610}">
      <dsp:nvSpPr>
        <dsp:cNvPr id="0" name=""/>
        <dsp:cNvSpPr/>
      </dsp:nvSpPr>
      <dsp:spPr>
        <a:xfrm>
          <a:off x="1434854" y="3187199"/>
          <a:ext cx="6113040" cy="63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در بعضی مساجدشورای مشورتی بانوان تشکیل نمی شود.</a:t>
          </a:r>
          <a:endParaRPr lang="fa-IR" sz="2400" b="1" kern="1200" dirty="0"/>
        </a:p>
      </dsp:txBody>
      <dsp:txXfrm>
        <a:off x="1453516" y="3205861"/>
        <a:ext cx="6075716" cy="599830"/>
      </dsp:txXfrm>
    </dsp:sp>
    <dsp:sp modelId="{BB2302B8-002A-491B-B9EB-DD6E2347A782}">
      <dsp:nvSpPr>
        <dsp:cNvPr id="0" name=""/>
        <dsp:cNvSpPr/>
      </dsp:nvSpPr>
      <dsp:spPr>
        <a:xfrm>
          <a:off x="7441322" y="638582"/>
          <a:ext cx="946376" cy="3663636"/>
        </a:xfrm>
        <a:custGeom>
          <a:avLst/>
          <a:gdLst/>
          <a:ahLst/>
          <a:cxnLst/>
          <a:rect l="0" t="0" r="0" b="0"/>
          <a:pathLst>
            <a:path>
              <a:moveTo>
                <a:pt x="946376" y="0"/>
              </a:moveTo>
              <a:lnTo>
                <a:pt x="946376" y="3663636"/>
              </a:lnTo>
              <a:lnTo>
                <a:pt x="0" y="366363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8BE47-F762-4F05-9261-E64FDA377689}">
      <dsp:nvSpPr>
        <dsp:cNvPr id="0" name=""/>
        <dsp:cNvSpPr/>
      </dsp:nvSpPr>
      <dsp:spPr>
        <a:xfrm>
          <a:off x="1434854" y="3983641"/>
          <a:ext cx="6006467" cy="63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یکی از محارم در این شورا و در کنار امام جماعت حضور ندارد.</a:t>
          </a:r>
          <a:endParaRPr lang="fa-IR" sz="2000" b="1" kern="1200" dirty="0"/>
        </a:p>
      </dsp:txBody>
      <dsp:txXfrm>
        <a:off x="1453516" y="4002303"/>
        <a:ext cx="5969143" cy="599830"/>
      </dsp:txXfrm>
    </dsp:sp>
    <dsp:sp modelId="{5EAB1CA0-6AEF-4486-B51A-E03231AEBB3B}">
      <dsp:nvSpPr>
        <dsp:cNvPr id="0" name=""/>
        <dsp:cNvSpPr/>
      </dsp:nvSpPr>
      <dsp:spPr>
        <a:xfrm>
          <a:off x="7441322" y="638582"/>
          <a:ext cx="946376" cy="4460079"/>
        </a:xfrm>
        <a:custGeom>
          <a:avLst/>
          <a:gdLst/>
          <a:ahLst/>
          <a:cxnLst/>
          <a:rect l="0" t="0" r="0" b="0"/>
          <a:pathLst>
            <a:path>
              <a:moveTo>
                <a:pt x="946376" y="0"/>
              </a:moveTo>
              <a:lnTo>
                <a:pt x="946376" y="4460079"/>
              </a:lnTo>
              <a:lnTo>
                <a:pt x="0" y="44600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879CB-2801-47FC-B91D-63B14E2F0276}">
      <dsp:nvSpPr>
        <dsp:cNvPr id="0" name=""/>
        <dsp:cNvSpPr/>
      </dsp:nvSpPr>
      <dsp:spPr>
        <a:xfrm>
          <a:off x="1434854" y="4780084"/>
          <a:ext cx="6006467" cy="63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از ظرفیت حوزه علمیه خواهران استفاده نمی شود.</a:t>
          </a:r>
          <a:endParaRPr lang="fa-IR" sz="2400" b="1" kern="1200" dirty="0"/>
        </a:p>
      </dsp:txBody>
      <dsp:txXfrm>
        <a:off x="1453516" y="4798746"/>
        <a:ext cx="5969143" cy="599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E838F-6D3C-4DFC-AEBF-8B777C4598BC}">
      <dsp:nvSpPr>
        <dsp:cNvPr id="0" name=""/>
        <dsp:cNvSpPr/>
      </dsp:nvSpPr>
      <dsp:spPr>
        <a:xfrm>
          <a:off x="0" y="72224"/>
          <a:ext cx="10515600" cy="76752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اهمیت رویکرد و موضوع بانوان</a:t>
          </a:r>
          <a:endParaRPr lang="fa-IR" sz="2400" kern="1200" dirty="0"/>
        </a:p>
      </dsp:txBody>
      <dsp:txXfrm>
        <a:off x="37467" y="109691"/>
        <a:ext cx="10440666" cy="692586"/>
      </dsp:txXfrm>
    </dsp:sp>
    <dsp:sp modelId="{E3B34B37-B7A8-416A-B2A0-016CFD3A447D}">
      <dsp:nvSpPr>
        <dsp:cNvPr id="0" name=""/>
        <dsp:cNvSpPr/>
      </dsp:nvSpPr>
      <dsp:spPr>
        <a:xfrm>
          <a:off x="0" y="9063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kern="1200" dirty="0"/>
        </a:p>
      </dsp:txBody>
      <dsp:txXfrm>
        <a:off x="37467" y="943776"/>
        <a:ext cx="10440666" cy="692586"/>
      </dsp:txXfrm>
    </dsp:sp>
    <dsp:sp modelId="{09DC861D-D146-4086-B814-E6A9CA5EA8CA}">
      <dsp:nvSpPr>
        <dsp:cNvPr id="0" name=""/>
        <dsp:cNvSpPr/>
      </dsp:nvSpPr>
      <dsp:spPr>
        <a:xfrm>
          <a:off x="0" y="17919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 </a:t>
          </a:r>
          <a:endParaRPr lang="fa-IR" sz="2400" kern="1200" dirty="0"/>
        </a:p>
      </dsp:txBody>
      <dsp:txXfrm>
        <a:off x="37467" y="1829376"/>
        <a:ext cx="10440666" cy="692586"/>
      </dsp:txXfrm>
    </dsp:sp>
    <dsp:sp modelId="{8A040419-08E8-44F8-B86A-A6399C3B25D1}">
      <dsp:nvSpPr>
        <dsp:cNvPr id="0" name=""/>
        <dsp:cNvSpPr/>
      </dsp:nvSpPr>
      <dsp:spPr>
        <a:xfrm>
          <a:off x="0" y="26775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نقاط قوت مساجد در حوزه بانوان</a:t>
          </a:r>
          <a:endParaRPr lang="fa-IR" sz="2400" kern="1200" dirty="0"/>
        </a:p>
      </dsp:txBody>
      <dsp:txXfrm>
        <a:off x="37467" y="2714976"/>
        <a:ext cx="10440666" cy="692586"/>
      </dsp:txXfrm>
    </dsp:sp>
    <dsp:sp modelId="{FAFB5290-F767-4C17-B0AC-F5AD109C6AD7}">
      <dsp:nvSpPr>
        <dsp:cNvPr id="0" name=""/>
        <dsp:cNvSpPr/>
      </dsp:nvSpPr>
      <dsp:spPr>
        <a:xfrm>
          <a:off x="0" y="35631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وضع نامطلوب مساجد در حوزه بانوان</a:t>
          </a:r>
          <a:endParaRPr lang="fa-IR" sz="2400" kern="1200" dirty="0"/>
        </a:p>
      </dsp:txBody>
      <dsp:txXfrm>
        <a:off x="37467" y="3600576"/>
        <a:ext cx="1044066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A119-73BF-438A-A9B0-415AE47EAA42}">
      <dsp:nvSpPr>
        <dsp:cNvPr id="0" name=""/>
        <dsp:cNvSpPr/>
      </dsp:nvSpPr>
      <dsp:spPr>
        <a:xfrm>
          <a:off x="5998076" y="0"/>
          <a:ext cx="2457651" cy="1474590"/>
        </a:xfrm>
        <a:prstGeom prst="round2Diag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dobe Arabic"/>
              <a:cs typeface="B Nazanin" panose="00000400000000000000" pitchFamily="2" charset="-78"/>
            </a:rPr>
            <a:t>امام جماعت حلقه اتصال بین مومنین، مسجد و ساحت قدس ربوبی است.</a:t>
          </a:r>
          <a:endParaRPr lang="fa-IR" sz="2000" kern="1200" dirty="0">
            <a:latin typeface="Adobe Arabic"/>
          </a:endParaRPr>
        </a:p>
      </dsp:txBody>
      <dsp:txXfrm>
        <a:off x="6070060" y="71984"/>
        <a:ext cx="2313683" cy="1330622"/>
      </dsp:txXfrm>
    </dsp:sp>
    <dsp:sp modelId="{7C456193-B163-420A-855C-77ED3DE58B22}">
      <dsp:nvSpPr>
        <dsp:cNvPr id="0" name=""/>
        <dsp:cNvSpPr/>
      </dsp:nvSpPr>
      <dsp:spPr>
        <a:xfrm>
          <a:off x="3284829" y="0"/>
          <a:ext cx="2457651" cy="1474590"/>
        </a:xfrm>
        <a:prstGeom prst="round2Diag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dobe Arabic"/>
              <a:cs typeface="B Nazanin" panose="00000400000000000000" pitchFamily="2" charset="-78"/>
            </a:rPr>
            <a:t>عالم دینی و امام جماعت محل مراجعه و تامین کننده نیازهای مخاطبین است.</a:t>
          </a:r>
          <a:endParaRPr lang="fa-IR" sz="2000" kern="1200" dirty="0">
            <a:latin typeface="Adobe Arabic"/>
          </a:endParaRPr>
        </a:p>
      </dsp:txBody>
      <dsp:txXfrm>
        <a:off x="3356813" y="71984"/>
        <a:ext cx="2313683" cy="1330622"/>
      </dsp:txXfrm>
    </dsp:sp>
    <dsp:sp modelId="{75ED7C76-3485-41E0-A5AF-227E328CFB0E}">
      <dsp:nvSpPr>
        <dsp:cNvPr id="0" name=""/>
        <dsp:cNvSpPr/>
      </dsp:nvSpPr>
      <dsp:spPr>
        <a:xfrm>
          <a:off x="643861" y="0"/>
          <a:ext cx="2457651" cy="1474590"/>
        </a:xfrm>
        <a:prstGeom prst="round2Diag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dobe Arabic"/>
              <a:cs typeface="B Nazanin" panose="00000400000000000000" pitchFamily="2" charset="-78"/>
            </a:rPr>
            <a:t>در نگاه تربیتی امام جماعت یک مربی مشفق است.</a:t>
          </a:r>
          <a:endParaRPr lang="fa-IR" sz="2000" kern="1200" dirty="0">
            <a:latin typeface="Adobe Arabic"/>
          </a:endParaRPr>
        </a:p>
      </dsp:txBody>
      <dsp:txXfrm>
        <a:off x="715845" y="71984"/>
        <a:ext cx="2313683" cy="1330622"/>
      </dsp:txXfrm>
    </dsp:sp>
    <dsp:sp modelId="{6D8908ED-608F-444B-BEF8-C003CF024A79}">
      <dsp:nvSpPr>
        <dsp:cNvPr id="0" name=""/>
        <dsp:cNvSpPr/>
      </dsp:nvSpPr>
      <dsp:spPr>
        <a:xfrm>
          <a:off x="4715993" y="1641013"/>
          <a:ext cx="2457651" cy="1474590"/>
        </a:xfrm>
        <a:prstGeom prst="round2Diag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dobe Arabic"/>
              <a:cs typeface="B Nazanin" panose="00000400000000000000" pitchFamily="2" charset="-78"/>
            </a:rPr>
            <a:t>امام جماعت به عنوان یک مشاور امین مورد مراجعه قرار می گیرد.</a:t>
          </a:r>
          <a:endParaRPr lang="fa-IR" sz="2000" kern="1200" dirty="0">
            <a:latin typeface="Adobe Arabic"/>
          </a:endParaRPr>
        </a:p>
      </dsp:txBody>
      <dsp:txXfrm>
        <a:off x="4787977" y="1712997"/>
        <a:ext cx="2313683" cy="1330622"/>
      </dsp:txXfrm>
    </dsp:sp>
    <dsp:sp modelId="{B4A85D28-27DD-41F1-AFF5-CFFC83748DDA}">
      <dsp:nvSpPr>
        <dsp:cNvPr id="0" name=""/>
        <dsp:cNvSpPr/>
      </dsp:nvSpPr>
      <dsp:spPr>
        <a:xfrm>
          <a:off x="2054160" y="1653370"/>
          <a:ext cx="2457651" cy="1474590"/>
        </a:xfrm>
        <a:prstGeom prst="round2Diag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latin typeface="Adobe Arabic"/>
              <a:cs typeface="B Nazanin" panose="00000400000000000000" pitchFamily="2" charset="-78"/>
            </a:rPr>
            <a:t>امام جماعت مدیر با کفایت مسجد است.</a:t>
          </a:r>
          <a:endParaRPr lang="fa-IR" sz="2000" kern="1200" dirty="0">
            <a:latin typeface="Adobe Arabic"/>
          </a:endParaRPr>
        </a:p>
      </dsp:txBody>
      <dsp:txXfrm>
        <a:off x="2126144" y="1725354"/>
        <a:ext cx="2313683" cy="1330622"/>
      </dsp:txXfrm>
    </dsp:sp>
    <dsp:sp modelId="{3018099D-0F84-4473-8DDD-F0CD6FDC1139}">
      <dsp:nvSpPr>
        <dsp:cNvPr id="0" name=""/>
        <dsp:cNvSpPr/>
      </dsp:nvSpPr>
      <dsp:spPr>
        <a:xfrm>
          <a:off x="484015" y="3446561"/>
          <a:ext cx="8184175" cy="1474590"/>
        </a:xfrm>
        <a:prstGeom prst="round2Diag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7030A0"/>
              </a:solidFill>
              <a:latin typeface="Adobe Arabic"/>
              <a:cs typeface="B Nazanin" panose="00000400000000000000" pitchFamily="2" charset="-78"/>
            </a:rPr>
            <a:t>با لحاظ این نکات، از آنجا که </a:t>
          </a:r>
          <a:r>
            <a:rPr lang="fa-IR" sz="2800" kern="1200" dirty="0" smtClean="0">
              <a:solidFill>
                <a:srgbClr val="C00000"/>
              </a:solidFill>
              <a:latin typeface="Adobe Arabic"/>
              <a:cs typeface="B Nazanin" panose="00000400000000000000" pitchFamily="2" charset="-78"/>
            </a:rPr>
            <a:t>نیمی از مخاطبان امام جماعت </a:t>
          </a:r>
          <a:r>
            <a:rPr lang="fa-IR" sz="2800" kern="1200" dirty="0" smtClean="0">
              <a:solidFill>
                <a:srgbClr val="7030A0"/>
              </a:solidFill>
              <a:latin typeface="Adobe Arabic"/>
              <a:cs typeface="B Nazanin" panose="00000400000000000000" pitchFamily="2" charset="-78"/>
            </a:rPr>
            <a:t>بانوان هستند، باید برای این بخش مهم از مخاطبین تدبیر و برنامه ریزی کرد. </a:t>
          </a:r>
          <a:endParaRPr lang="fa-IR" sz="2800" kern="1200" dirty="0">
            <a:solidFill>
              <a:srgbClr val="7030A0"/>
            </a:solidFill>
            <a:latin typeface="Adobe Arabic"/>
          </a:endParaRPr>
        </a:p>
      </dsp:txBody>
      <dsp:txXfrm>
        <a:off x="555999" y="3518545"/>
        <a:ext cx="8040207" cy="1330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E838F-6D3C-4DFC-AEBF-8B777C4598BC}">
      <dsp:nvSpPr>
        <dsp:cNvPr id="0" name=""/>
        <dsp:cNvSpPr/>
      </dsp:nvSpPr>
      <dsp:spPr>
        <a:xfrm>
          <a:off x="0" y="207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اهمیت رویکرد و موضوع بانوان</a:t>
          </a:r>
          <a:endParaRPr lang="fa-IR" sz="2400" kern="1200" dirty="0"/>
        </a:p>
      </dsp:txBody>
      <dsp:txXfrm>
        <a:off x="37467" y="58176"/>
        <a:ext cx="10440666" cy="692586"/>
      </dsp:txXfrm>
    </dsp:sp>
    <dsp:sp modelId="{E3B34B37-B7A8-416A-B2A0-016CFD3A447D}">
      <dsp:nvSpPr>
        <dsp:cNvPr id="0" name=""/>
        <dsp:cNvSpPr/>
      </dsp:nvSpPr>
      <dsp:spPr>
        <a:xfrm>
          <a:off x="0" y="906309"/>
          <a:ext cx="10515600" cy="76752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kern="1200" dirty="0"/>
        </a:p>
      </dsp:txBody>
      <dsp:txXfrm>
        <a:off x="37467" y="943776"/>
        <a:ext cx="10440666" cy="692586"/>
      </dsp:txXfrm>
    </dsp:sp>
    <dsp:sp modelId="{09DC861D-D146-4086-B814-E6A9CA5EA8CA}">
      <dsp:nvSpPr>
        <dsp:cNvPr id="0" name=""/>
        <dsp:cNvSpPr/>
      </dsp:nvSpPr>
      <dsp:spPr>
        <a:xfrm>
          <a:off x="0" y="17919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kern="1200" dirty="0"/>
        </a:p>
      </dsp:txBody>
      <dsp:txXfrm>
        <a:off x="37467" y="1829376"/>
        <a:ext cx="10440666" cy="692586"/>
      </dsp:txXfrm>
    </dsp:sp>
    <dsp:sp modelId="{8A040419-08E8-44F8-B86A-A6399C3B25D1}">
      <dsp:nvSpPr>
        <dsp:cNvPr id="0" name=""/>
        <dsp:cNvSpPr/>
      </dsp:nvSpPr>
      <dsp:spPr>
        <a:xfrm>
          <a:off x="0" y="26775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نقاط قوت مساجد ما بالاخص در حوزه بانوان</a:t>
          </a:r>
          <a:endParaRPr lang="fa-IR" sz="2400" kern="1200" dirty="0"/>
        </a:p>
      </dsp:txBody>
      <dsp:txXfrm>
        <a:off x="37467" y="2714976"/>
        <a:ext cx="10440666" cy="692586"/>
      </dsp:txXfrm>
    </dsp:sp>
    <dsp:sp modelId="{FAFB5290-F767-4C17-B0AC-F5AD109C6AD7}">
      <dsp:nvSpPr>
        <dsp:cNvPr id="0" name=""/>
        <dsp:cNvSpPr/>
      </dsp:nvSpPr>
      <dsp:spPr>
        <a:xfrm>
          <a:off x="0" y="35631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وضع نامطلوب مساجد ما بالاخص در حوزه بانوان</a:t>
          </a:r>
          <a:endParaRPr lang="fa-IR" sz="2400" kern="1200" dirty="0"/>
        </a:p>
      </dsp:txBody>
      <dsp:txXfrm>
        <a:off x="37467" y="3600576"/>
        <a:ext cx="1044066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92314-4788-4BD0-958E-43409670AB16}">
      <dsp:nvSpPr>
        <dsp:cNvPr id="0" name=""/>
        <dsp:cNvSpPr/>
      </dsp:nvSpPr>
      <dsp:spPr>
        <a:xfrm>
          <a:off x="3170423" y="4067053"/>
          <a:ext cx="227783" cy="512891"/>
        </a:xfrm>
        <a:custGeom>
          <a:avLst/>
          <a:gdLst/>
          <a:ahLst/>
          <a:cxnLst/>
          <a:rect l="0" t="0" r="0" b="0"/>
          <a:pathLst>
            <a:path>
              <a:moveTo>
                <a:pt x="227783" y="0"/>
              </a:moveTo>
              <a:lnTo>
                <a:pt x="113891" y="0"/>
              </a:lnTo>
              <a:lnTo>
                <a:pt x="113891" y="512891"/>
              </a:lnTo>
              <a:lnTo>
                <a:pt x="0" y="5128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9FF45-416E-41EB-B3BF-FBF90051BC81}">
      <dsp:nvSpPr>
        <dsp:cNvPr id="0" name=""/>
        <dsp:cNvSpPr/>
      </dsp:nvSpPr>
      <dsp:spPr>
        <a:xfrm>
          <a:off x="3170423" y="3325662"/>
          <a:ext cx="227783" cy="741391"/>
        </a:xfrm>
        <a:custGeom>
          <a:avLst/>
          <a:gdLst/>
          <a:ahLst/>
          <a:cxnLst/>
          <a:rect l="0" t="0" r="0" b="0"/>
          <a:pathLst>
            <a:path>
              <a:moveTo>
                <a:pt x="227783" y="741391"/>
              </a:moveTo>
              <a:lnTo>
                <a:pt x="113891" y="741391"/>
              </a:lnTo>
              <a:lnTo>
                <a:pt x="113891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E7F1F-352F-4F5F-9420-63E22B385E92}">
      <dsp:nvSpPr>
        <dsp:cNvPr id="0" name=""/>
        <dsp:cNvSpPr/>
      </dsp:nvSpPr>
      <dsp:spPr>
        <a:xfrm>
          <a:off x="8671377" y="2610470"/>
          <a:ext cx="227783" cy="1456583"/>
        </a:xfrm>
        <a:custGeom>
          <a:avLst/>
          <a:gdLst/>
          <a:ahLst/>
          <a:cxnLst/>
          <a:rect l="0" t="0" r="0" b="0"/>
          <a:pathLst>
            <a:path>
              <a:moveTo>
                <a:pt x="227783" y="0"/>
              </a:moveTo>
              <a:lnTo>
                <a:pt x="113891" y="0"/>
              </a:lnTo>
              <a:lnTo>
                <a:pt x="113891" y="1456583"/>
              </a:lnTo>
              <a:lnTo>
                <a:pt x="0" y="14565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C9866-3166-4DBA-84A5-25EFDCEA75D5}">
      <dsp:nvSpPr>
        <dsp:cNvPr id="0" name=""/>
        <dsp:cNvSpPr/>
      </dsp:nvSpPr>
      <dsp:spPr>
        <a:xfrm>
          <a:off x="8671377" y="2610470"/>
          <a:ext cx="227783" cy="520919"/>
        </a:xfrm>
        <a:custGeom>
          <a:avLst/>
          <a:gdLst/>
          <a:ahLst/>
          <a:cxnLst/>
          <a:rect l="0" t="0" r="0" b="0"/>
          <a:pathLst>
            <a:path>
              <a:moveTo>
                <a:pt x="227783" y="0"/>
              </a:moveTo>
              <a:lnTo>
                <a:pt x="113891" y="0"/>
              </a:lnTo>
              <a:lnTo>
                <a:pt x="113891" y="520919"/>
              </a:lnTo>
              <a:lnTo>
                <a:pt x="0" y="5209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4DEA5-4D03-4C79-AEB0-10351336AA1E}">
      <dsp:nvSpPr>
        <dsp:cNvPr id="0" name=""/>
        <dsp:cNvSpPr/>
      </dsp:nvSpPr>
      <dsp:spPr>
        <a:xfrm>
          <a:off x="8671377" y="2130763"/>
          <a:ext cx="227783" cy="479707"/>
        </a:xfrm>
        <a:custGeom>
          <a:avLst/>
          <a:gdLst/>
          <a:ahLst/>
          <a:cxnLst/>
          <a:rect l="0" t="0" r="0" b="0"/>
          <a:pathLst>
            <a:path>
              <a:moveTo>
                <a:pt x="227783" y="479707"/>
              </a:moveTo>
              <a:lnTo>
                <a:pt x="113891" y="479707"/>
              </a:lnTo>
              <a:lnTo>
                <a:pt x="113891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7E9D6-A548-4BD6-9750-BB8B5C9BA6E0}">
      <dsp:nvSpPr>
        <dsp:cNvPr id="0" name=""/>
        <dsp:cNvSpPr/>
      </dsp:nvSpPr>
      <dsp:spPr>
        <a:xfrm>
          <a:off x="8671377" y="1163594"/>
          <a:ext cx="227783" cy="1446876"/>
        </a:xfrm>
        <a:custGeom>
          <a:avLst/>
          <a:gdLst/>
          <a:ahLst/>
          <a:cxnLst/>
          <a:rect l="0" t="0" r="0" b="0"/>
          <a:pathLst>
            <a:path>
              <a:moveTo>
                <a:pt x="227783" y="1446876"/>
              </a:moveTo>
              <a:lnTo>
                <a:pt x="113891" y="1446876"/>
              </a:lnTo>
              <a:lnTo>
                <a:pt x="113891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98C06-2293-4185-9F70-1AA7CF180B3F}">
      <dsp:nvSpPr>
        <dsp:cNvPr id="0" name=""/>
        <dsp:cNvSpPr/>
      </dsp:nvSpPr>
      <dsp:spPr>
        <a:xfrm>
          <a:off x="8899160" y="2246787"/>
          <a:ext cx="1334436" cy="7273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فرصت ها</a:t>
          </a:r>
          <a:endParaRPr lang="fa-IR" sz="2400" b="1" kern="1200" dirty="0">
            <a:cs typeface="B Nazanin" panose="00000400000000000000" pitchFamily="2" charset="-78"/>
          </a:endParaRPr>
        </a:p>
      </dsp:txBody>
      <dsp:txXfrm>
        <a:off x="8899160" y="2246787"/>
        <a:ext cx="1334436" cy="727365"/>
      </dsp:txXfrm>
    </dsp:sp>
    <dsp:sp modelId="{05C332F1-1A42-46B9-B9D4-E89FEA08F62F}">
      <dsp:nvSpPr>
        <dsp:cNvPr id="0" name=""/>
        <dsp:cNvSpPr/>
      </dsp:nvSpPr>
      <dsp:spPr>
        <a:xfrm>
          <a:off x="3383993" y="778819"/>
          <a:ext cx="5287383" cy="769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نیمی از مخاطبین مساجد و ائمه جماعات را بانوان تشکیل می دهند.</a:t>
          </a:r>
          <a:endParaRPr lang="fa-IR" sz="2400" b="1" kern="1200" dirty="0"/>
        </a:p>
      </dsp:txBody>
      <dsp:txXfrm>
        <a:off x="3383993" y="778819"/>
        <a:ext cx="5287383" cy="769549"/>
      </dsp:txXfrm>
    </dsp:sp>
    <dsp:sp modelId="{0A2F14CB-13E5-446B-B767-36514A6CA2AE}">
      <dsp:nvSpPr>
        <dsp:cNvPr id="0" name=""/>
        <dsp:cNvSpPr/>
      </dsp:nvSpPr>
      <dsp:spPr>
        <a:xfrm>
          <a:off x="3386898" y="1690733"/>
          <a:ext cx="5284479" cy="8800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ذات مساله از منظر دینی جایگاه و رتبه بالایی دارد، چه در جایگاه دختری، چه در جایگاه مادری و چه درجایگاه همسری</a:t>
          </a:r>
        </a:p>
      </dsp:txBody>
      <dsp:txXfrm>
        <a:off x="3386898" y="1690733"/>
        <a:ext cx="5284479" cy="880058"/>
      </dsp:txXfrm>
    </dsp:sp>
    <dsp:sp modelId="{3088ADA0-7579-4BB3-8E53-CDC9214FB3A5}">
      <dsp:nvSpPr>
        <dsp:cNvPr id="0" name=""/>
        <dsp:cNvSpPr/>
      </dsp:nvSpPr>
      <dsp:spPr>
        <a:xfrm>
          <a:off x="3368812" y="2713157"/>
          <a:ext cx="5302565" cy="8364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نگاه آیات و روایات به بانوان و ارتباط آنها با محراب و مسجد و تبعیض مثبت برای بانوان</a:t>
          </a:r>
          <a:endParaRPr lang="fa-IR" sz="2400" b="1" kern="1200" dirty="0"/>
        </a:p>
      </dsp:txBody>
      <dsp:txXfrm>
        <a:off x="3368812" y="2713157"/>
        <a:ext cx="5302565" cy="836463"/>
      </dsp:txXfrm>
    </dsp:sp>
    <dsp:sp modelId="{064071A5-5AED-4174-BF88-DAFB0A0B0B5D}">
      <dsp:nvSpPr>
        <dsp:cNvPr id="0" name=""/>
        <dsp:cNvSpPr/>
      </dsp:nvSpPr>
      <dsp:spPr>
        <a:xfrm>
          <a:off x="3398207" y="3691985"/>
          <a:ext cx="5273169" cy="750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قابلیت ها و توانایی های بانوان در قیاس با آقایان در مسائلی مانند:</a:t>
          </a:r>
          <a:endParaRPr lang="fa-IR" sz="2400" b="1" kern="1200" dirty="0"/>
        </a:p>
      </dsp:txBody>
      <dsp:txXfrm>
        <a:off x="3398207" y="3691985"/>
        <a:ext cx="5273169" cy="750135"/>
      </dsp:txXfrm>
    </dsp:sp>
    <dsp:sp modelId="{44C3E534-D464-465B-BCE3-9AFC25674E34}">
      <dsp:nvSpPr>
        <dsp:cNvPr id="0" name=""/>
        <dsp:cNvSpPr/>
      </dsp:nvSpPr>
      <dsp:spPr>
        <a:xfrm>
          <a:off x="5107" y="2883953"/>
          <a:ext cx="3165316" cy="883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anose="00000400000000000000" pitchFamily="2" charset="-78"/>
            </a:rPr>
            <a:t>برخورداری از هوش معنوی قوی در ارتباط با محراب، نماز، دعا و عالم قدس و ملکوت</a:t>
          </a:r>
          <a:endParaRPr lang="fa-IR" sz="1600" b="1" kern="1200" dirty="0"/>
        </a:p>
      </dsp:txBody>
      <dsp:txXfrm>
        <a:off x="5107" y="2883953"/>
        <a:ext cx="3165316" cy="883417"/>
      </dsp:txXfrm>
    </dsp:sp>
    <dsp:sp modelId="{854FADA2-A814-47E9-9046-27C0790295C4}">
      <dsp:nvSpPr>
        <dsp:cNvPr id="0" name=""/>
        <dsp:cNvSpPr/>
      </dsp:nvSpPr>
      <dsp:spPr>
        <a:xfrm>
          <a:off x="30197" y="3909735"/>
          <a:ext cx="3140225" cy="1340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وجود انگیزه بالا برای فعالیت های اجتماعی بهمراه وقت وسیع، احساس تعهد و روحیه عمل گرایی</a:t>
          </a:r>
          <a:endParaRPr lang="fa-IR" sz="1800" b="1" kern="1200" dirty="0"/>
        </a:p>
      </dsp:txBody>
      <dsp:txXfrm>
        <a:off x="30197" y="3909735"/>
        <a:ext cx="3140225" cy="1340417"/>
      </dsp:txXfrm>
    </dsp:sp>
    <dsp:sp modelId="{B2823E1C-F581-4B65-82D2-2E0A70491C0B}">
      <dsp:nvSpPr>
        <dsp:cNvPr id="0" name=""/>
        <dsp:cNvSpPr/>
      </dsp:nvSpPr>
      <dsp:spPr>
        <a:xfrm>
          <a:off x="8874218" y="4819294"/>
          <a:ext cx="1334436" cy="7273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تهدیدها</a:t>
          </a:r>
          <a:endParaRPr lang="fa-IR" sz="2800" b="1" kern="1200" dirty="0">
            <a:cs typeface="B Nazanin" panose="00000400000000000000" pitchFamily="2" charset="-78"/>
          </a:endParaRPr>
        </a:p>
      </dsp:txBody>
      <dsp:txXfrm>
        <a:off x="8874218" y="4819294"/>
        <a:ext cx="1334436" cy="7273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C9866-3166-4DBA-84A5-25EFDCEA75D5}">
      <dsp:nvSpPr>
        <dsp:cNvPr id="0" name=""/>
        <dsp:cNvSpPr/>
      </dsp:nvSpPr>
      <dsp:spPr>
        <a:xfrm>
          <a:off x="8308134" y="2893563"/>
          <a:ext cx="850056" cy="1821048"/>
        </a:xfrm>
        <a:custGeom>
          <a:avLst/>
          <a:gdLst/>
          <a:ahLst/>
          <a:cxnLst/>
          <a:rect l="0" t="0" r="0" b="0"/>
          <a:pathLst>
            <a:path>
              <a:moveTo>
                <a:pt x="850056" y="0"/>
              </a:moveTo>
              <a:lnTo>
                <a:pt x="813217" y="0"/>
              </a:lnTo>
              <a:lnTo>
                <a:pt x="813217" y="1821048"/>
              </a:lnTo>
              <a:lnTo>
                <a:pt x="0" y="18210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4DEA5-4D03-4C79-AEB0-10351336AA1E}">
      <dsp:nvSpPr>
        <dsp:cNvPr id="0" name=""/>
        <dsp:cNvSpPr/>
      </dsp:nvSpPr>
      <dsp:spPr>
        <a:xfrm>
          <a:off x="8308134" y="2759985"/>
          <a:ext cx="850056" cy="133577"/>
        </a:xfrm>
        <a:custGeom>
          <a:avLst/>
          <a:gdLst/>
          <a:ahLst/>
          <a:cxnLst/>
          <a:rect l="0" t="0" r="0" b="0"/>
          <a:pathLst>
            <a:path>
              <a:moveTo>
                <a:pt x="850056" y="133577"/>
              </a:moveTo>
              <a:lnTo>
                <a:pt x="813217" y="133577"/>
              </a:lnTo>
              <a:lnTo>
                <a:pt x="813217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7E9D6-A548-4BD6-9750-BB8B5C9BA6E0}">
      <dsp:nvSpPr>
        <dsp:cNvPr id="0" name=""/>
        <dsp:cNvSpPr/>
      </dsp:nvSpPr>
      <dsp:spPr>
        <a:xfrm>
          <a:off x="8334645" y="977183"/>
          <a:ext cx="823545" cy="1916379"/>
        </a:xfrm>
        <a:custGeom>
          <a:avLst/>
          <a:gdLst/>
          <a:ahLst/>
          <a:cxnLst/>
          <a:rect l="0" t="0" r="0" b="0"/>
          <a:pathLst>
            <a:path>
              <a:moveTo>
                <a:pt x="823545" y="1916379"/>
              </a:moveTo>
              <a:lnTo>
                <a:pt x="813217" y="1916379"/>
              </a:lnTo>
              <a:lnTo>
                <a:pt x="813217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98C06-2293-4185-9F70-1AA7CF180B3F}">
      <dsp:nvSpPr>
        <dsp:cNvPr id="0" name=""/>
        <dsp:cNvSpPr/>
      </dsp:nvSpPr>
      <dsp:spPr>
        <a:xfrm>
          <a:off x="9158190" y="2448657"/>
          <a:ext cx="1511608" cy="889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anose="00000400000000000000" pitchFamily="2" charset="-78"/>
            </a:rPr>
            <a:t>تهدید ها</a:t>
          </a:r>
          <a:endParaRPr lang="fa-IR" sz="2400" b="1" kern="1200" dirty="0">
            <a:cs typeface="B Nazanin" panose="00000400000000000000" pitchFamily="2" charset="-78"/>
          </a:endParaRPr>
        </a:p>
      </dsp:txBody>
      <dsp:txXfrm>
        <a:off x="9158190" y="2448657"/>
        <a:ext cx="1511608" cy="889812"/>
      </dsp:txXfrm>
    </dsp:sp>
    <dsp:sp modelId="{05C332F1-1A42-46B9-B9D4-E89FEA08F62F}">
      <dsp:nvSpPr>
        <dsp:cNvPr id="0" name=""/>
        <dsp:cNvSpPr/>
      </dsp:nvSpPr>
      <dsp:spPr>
        <a:xfrm>
          <a:off x="1388792" y="439638"/>
          <a:ext cx="6945852" cy="10750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مساله فمنیسم به عنوان یک گفتمان غالب در زمان حاضر</a:t>
          </a:r>
          <a:endParaRPr lang="fa-IR" sz="2000" b="1" kern="1200" dirty="0">
            <a:solidFill>
              <a:srgbClr val="C00000"/>
            </a:solidFill>
          </a:endParaRPr>
        </a:p>
      </dsp:txBody>
      <dsp:txXfrm>
        <a:off x="1388792" y="439638"/>
        <a:ext cx="6945852" cy="1075091"/>
      </dsp:txXfrm>
    </dsp:sp>
    <dsp:sp modelId="{0A2F14CB-13E5-446B-B767-36514A6CA2AE}">
      <dsp:nvSpPr>
        <dsp:cNvPr id="0" name=""/>
        <dsp:cNvSpPr/>
      </dsp:nvSpPr>
      <dsp:spPr>
        <a:xfrm>
          <a:off x="1356508" y="2093922"/>
          <a:ext cx="6951626" cy="13321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ترویج بی حیایی و بی عفتی در جامعه زنان با جنبه های فرهنگی و سیاسی</a:t>
          </a:r>
          <a:endParaRPr lang="fa-IR" sz="2000" b="1" kern="1200" dirty="0">
            <a:solidFill>
              <a:srgbClr val="C00000"/>
            </a:solidFill>
          </a:endParaRPr>
        </a:p>
      </dsp:txBody>
      <dsp:txXfrm>
        <a:off x="1356508" y="2093922"/>
        <a:ext cx="6951626" cy="1332126"/>
      </dsp:txXfrm>
    </dsp:sp>
    <dsp:sp modelId="{3088ADA0-7579-4BB3-8E53-CDC9214FB3A5}">
      <dsp:nvSpPr>
        <dsp:cNvPr id="0" name=""/>
        <dsp:cNvSpPr/>
      </dsp:nvSpPr>
      <dsp:spPr>
        <a:xfrm>
          <a:off x="1171013" y="4127248"/>
          <a:ext cx="7137121" cy="11747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دفاع نادرست از حقوق و حدود مربوط به زنان توسط برخی افراد داخلی</a:t>
          </a:r>
          <a:endParaRPr lang="fa-IR" sz="2000" b="1" kern="1200" dirty="0">
            <a:solidFill>
              <a:srgbClr val="C00000"/>
            </a:solidFill>
          </a:endParaRPr>
        </a:p>
      </dsp:txBody>
      <dsp:txXfrm>
        <a:off x="1171013" y="4127248"/>
        <a:ext cx="7137121" cy="11747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E838F-6D3C-4DFC-AEBF-8B777C4598BC}">
      <dsp:nvSpPr>
        <dsp:cNvPr id="0" name=""/>
        <dsp:cNvSpPr/>
      </dsp:nvSpPr>
      <dsp:spPr>
        <a:xfrm>
          <a:off x="0" y="207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اهمیت رویکرد و موضوع بانوان</a:t>
          </a:r>
          <a:endParaRPr lang="fa-IR" sz="2400" kern="1200" dirty="0"/>
        </a:p>
      </dsp:txBody>
      <dsp:txXfrm>
        <a:off x="37467" y="58176"/>
        <a:ext cx="10440666" cy="692586"/>
      </dsp:txXfrm>
    </dsp:sp>
    <dsp:sp modelId="{E3B34B37-B7A8-416A-B2A0-016CFD3A447D}">
      <dsp:nvSpPr>
        <dsp:cNvPr id="0" name=""/>
        <dsp:cNvSpPr/>
      </dsp:nvSpPr>
      <dsp:spPr>
        <a:xfrm>
          <a:off x="0" y="9063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kern="1200" dirty="0"/>
        </a:p>
      </dsp:txBody>
      <dsp:txXfrm>
        <a:off x="37467" y="943776"/>
        <a:ext cx="10440666" cy="692586"/>
      </dsp:txXfrm>
    </dsp:sp>
    <dsp:sp modelId="{09DC861D-D146-4086-B814-E6A9CA5EA8CA}">
      <dsp:nvSpPr>
        <dsp:cNvPr id="0" name=""/>
        <dsp:cNvSpPr/>
      </dsp:nvSpPr>
      <dsp:spPr>
        <a:xfrm>
          <a:off x="0" y="1791909"/>
          <a:ext cx="10515600" cy="76752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kern="1200" dirty="0"/>
        </a:p>
      </dsp:txBody>
      <dsp:txXfrm>
        <a:off x="37467" y="1829376"/>
        <a:ext cx="10440666" cy="692586"/>
      </dsp:txXfrm>
    </dsp:sp>
    <dsp:sp modelId="{8A040419-08E8-44F8-B86A-A6399C3B25D1}">
      <dsp:nvSpPr>
        <dsp:cNvPr id="0" name=""/>
        <dsp:cNvSpPr/>
      </dsp:nvSpPr>
      <dsp:spPr>
        <a:xfrm>
          <a:off x="0" y="26775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نقاط قوت مساجد ما بالاخص در حوزه بانوان</a:t>
          </a:r>
          <a:endParaRPr lang="fa-IR" sz="2400" kern="1200" dirty="0"/>
        </a:p>
      </dsp:txBody>
      <dsp:txXfrm>
        <a:off x="37467" y="2714976"/>
        <a:ext cx="10440666" cy="692586"/>
      </dsp:txXfrm>
    </dsp:sp>
    <dsp:sp modelId="{FAFB5290-F767-4C17-B0AC-F5AD109C6AD7}">
      <dsp:nvSpPr>
        <dsp:cNvPr id="0" name=""/>
        <dsp:cNvSpPr/>
      </dsp:nvSpPr>
      <dsp:spPr>
        <a:xfrm>
          <a:off x="0" y="35631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وضع نامطلوب مساجد ما بالاخص در حوزه بانوان</a:t>
          </a:r>
          <a:endParaRPr lang="fa-IR" sz="2400" kern="1200" dirty="0"/>
        </a:p>
      </dsp:txBody>
      <dsp:txXfrm>
        <a:off x="37467" y="3600576"/>
        <a:ext cx="10440666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FE47E-67EA-4692-A78B-6FF8E589B67F}">
      <dsp:nvSpPr>
        <dsp:cNvPr id="0" name=""/>
        <dsp:cNvSpPr/>
      </dsp:nvSpPr>
      <dsp:spPr>
        <a:xfrm>
          <a:off x="2606955" y="31720"/>
          <a:ext cx="1571991" cy="7549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رسانه و محیط های فرهنگی</a:t>
          </a:r>
          <a:endParaRPr lang="fa-IR" sz="2000" b="1" kern="1200" dirty="0"/>
        </a:p>
      </dsp:txBody>
      <dsp:txXfrm>
        <a:off x="2643810" y="68575"/>
        <a:ext cx="1498281" cy="681265"/>
      </dsp:txXfrm>
    </dsp:sp>
    <dsp:sp modelId="{F4D95430-7BBC-4411-905B-B705DF9CA7A3}">
      <dsp:nvSpPr>
        <dsp:cNvPr id="0" name=""/>
        <dsp:cNvSpPr/>
      </dsp:nvSpPr>
      <dsp:spPr>
        <a:xfrm>
          <a:off x="1075924" y="420438"/>
          <a:ext cx="4698813" cy="4698813"/>
        </a:xfrm>
        <a:custGeom>
          <a:avLst/>
          <a:gdLst/>
          <a:ahLst/>
          <a:cxnLst/>
          <a:rect l="0" t="0" r="0" b="0"/>
          <a:pathLst>
            <a:path>
              <a:moveTo>
                <a:pt x="3071089" y="113587"/>
              </a:moveTo>
              <a:arcTo wR="2349406" hR="2349406" stAng="17273350" swAng="-538659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7A7E8-6068-48BF-8F1E-89EE0D6C7049}">
      <dsp:nvSpPr>
        <dsp:cNvPr id="0" name=""/>
        <dsp:cNvSpPr/>
      </dsp:nvSpPr>
      <dsp:spPr>
        <a:xfrm>
          <a:off x="426574" y="1248914"/>
          <a:ext cx="1856767" cy="822575"/>
        </a:xfrm>
        <a:prstGeom prst="roundRect">
          <a:avLst/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وضعیت امروز زنان</a:t>
          </a:r>
          <a:endParaRPr lang="en-US" sz="1800" b="1" kern="1200" dirty="0">
            <a:cs typeface="B Nazanin" pitchFamily="2" charset="-78"/>
          </a:endParaRPr>
        </a:p>
      </dsp:txBody>
      <dsp:txXfrm>
        <a:off x="466729" y="1289069"/>
        <a:ext cx="1776457" cy="742265"/>
      </dsp:txXfrm>
    </dsp:sp>
    <dsp:sp modelId="{15446284-6D87-4564-8A33-71A0E669436F}">
      <dsp:nvSpPr>
        <dsp:cNvPr id="0" name=""/>
        <dsp:cNvSpPr/>
      </dsp:nvSpPr>
      <dsp:spPr>
        <a:xfrm>
          <a:off x="1060407" y="442070"/>
          <a:ext cx="4698813" cy="4698813"/>
        </a:xfrm>
        <a:custGeom>
          <a:avLst/>
          <a:gdLst/>
          <a:ahLst/>
          <a:cxnLst/>
          <a:rect l="0" t="0" r="0" b="0"/>
          <a:pathLst>
            <a:path>
              <a:moveTo>
                <a:pt x="560256" y="826694"/>
              </a:moveTo>
              <a:arcTo wR="2349406" hR="2349406" stAng="13224029" swAng="-3988518"/>
            </a:path>
          </a:pathLst>
        </a:custGeom>
        <a:noFill/>
        <a:ln w="635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E569D-CBD3-447B-AAD6-E7BE9523E758}">
      <dsp:nvSpPr>
        <dsp:cNvPr id="0" name=""/>
        <dsp:cNvSpPr/>
      </dsp:nvSpPr>
      <dsp:spPr>
        <a:xfrm>
          <a:off x="98749" y="2715208"/>
          <a:ext cx="2007399" cy="1132398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کارکرد مساجد در مقابل سایر نهادها در آغاز هزاره سوم</a:t>
          </a:r>
          <a:endParaRPr lang="en-US" sz="1600" b="1" kern="1200" dirty="0">
            <a:cs typeface="B Nazanin" pitchFamily="2" charset="-78"/>
          </a:endParaRPr>
        </a:p>
      </dsp:txBody>
      <dsp:txXfrm>
        <a:off x="154028" y="2770487"/>
        <a:ext cx="1896841" cy="1021840"/>
      </dsp:txXfrm>
    </dsp:sp>
    <dsp:sp modelId="{273E3353-5EE8-4B40-BFA8-12D125B52B1C}">
      <dsp:nvSpPr>
        <dsp:cNvPr id="0" name=""/>
        <dsp:cNvSpPr/>
      </dsp:nvSpPr>
      <dsp:spPr>
        <a:xfrm>
          <a:off x="1042954" y="434046"/>
          <a:ext cx="4698813" cy="4698813"/>
        </a:xfrm>
        <a:custGeom>
          <a:avLst/>
          <a:gdLst/>
          <a:ahLst/>
          <a:cxnLst/>
          <a:rect l="0" t="0" r="0" b="0"/>
          <a:pathLst>
            <a:path>
              <a:moveTo>
                <a:pt x="324" y="2310374"/>
              </a:moveTo>
              <a:arcTo wR="2349406" hR="2349406" stAng="10857117" swAng="-4528675"/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1C933-C099-480B-B564-1A721ACA3A13}">
      <dsp:nvSpPr>
        <dsp:cNvPr id="0" name=""/>
        <dsp:cNvSpPr/>
      </dsp:nvSpPr>
      <dsp:spPr>
        <a:xfrm>
          <a:off x="1438291" y="4433951"/>
          <a:ext cx="1355451" cy="650994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خانواده</a:t>
          </a:r>
          <a:endParaRPr lang="fa-IR" sz="2000" b="1" kern="1200" dirty="0"/>
        </a:p>
      </dsp:txBody>
      <dsp:txXfrm>
        <a:off x="1470070" y="4465730"/>
        <a:ext cx="1291893" cy="587436"/>
      </dsp:txXfrm>
    </dsp:sp>
    <dsp:sp modelId="{ACC3830E-87FF-43D1-8C80-A6B335646B1F}">
      <dsp:nvSpPr>
        <dsp:cNvPr id="0" name=""/>
        <dsp:cNvSpPr/>
      </dsp:nvSpPr>
      <dsp:spPr>
        <a:xfrm>
          <a:off x="885520" y="295968"/>
          <a:ext cx="4698813" cy="4698813"/>
        </a:xfrm>
        <a:custGeom>
          <a:avLst/>
          <a:gdLst/>
          <a:ahLst/>
          <a:cxnLst/>
          <a:rect l="0" t="0" r="0" b="0"/>
          <a:pathLst>
            <a:path>
              <a:moveTo>
                <a:pt x="851531" y="4159402"/>
              </a:moveTo>
              <a:arcTo wR="2349406" hR="2349406" stAng="7776583" swAng="-5320297"/>
            </a:path>
          </a:pathLst>
        </a:custGeom>
        <a:noFill/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2BA78-38D7-45B9-87F3-C719FDDF2B7E}">
      <dsp:nvSpPr>
        <dsp:cNvPr id="0" name=""/>
        <dsp:cNvSpPr/>
      </dsp:nvSpPr>
      <dsp:spPr>
        <a:xfrm>
          <a:off x="3978424" y="4159489"/>
          <a:ext cx="1434419" cy="633275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anose="00000400000000000000" pitchFamily="2" charset="-78"/>
            </a:rPr>
            <a:t>سبک زندگی</a:t>
          </a:r>
          <a:endParaRPr lang="fa-IR" sz="2000" b="1" kern="1200" dirty="0"/>
        </a:p>
      </dsp:txBody>
      <dsp:txXfrm>
        <a:off x="4009338" y="4190403"/>
        <a:ext cx="1372591" cy="571447"/>
      </dsp:txXfrm>
    </dsp:sp>
    <dsp:sp modelId="{C4DBAEA1-1F3D-4909-9D6F-AD414BB734FB}">
      <dsp:nvSpPr>
        <dsp:cNvPr id="0" name=""/>
        <dsp:cNvSpPr/>
      </dsp:nvSpPr>
      <dsp:spPr>
        <a:xfrm>
          <a:off x="854561" y="274198"/>
          <a:ext cx="4698813" cy="4698813"/>
        </a:xfrm>
        <a:custGeom>
          <a:avLst/>
          <a:gdLst/>
          <a:ahLst/>
          <a:cxnLst/>
          <a:rect l="0" t="0" r="0" b="0"/>
          <a:pathLst>
            <a:path>
              <a:moveTo>
                <a:pt x="3277713" y="4507637"/>
              </a:moveTo>
              <a:arcTo wR="2349406" hR="2349406" stAng="4003578" swAng="-4316844"/>
            </a:path>
          </a:pathLst>
        </a:custGeom>
        <a:noFill/>
        <a:ln w="635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40957-8A5D-4821-A2A6-50BC122FF4C3}">
      <dsp:nvSpPr>
        <dsp:cNvPr id="0" name=""/>
        <dsp:cNvSpPr/>
      </dsp:nvSpPr>
      <dsp:spPr>
        <a:xfrm>
          <a:off x="4658826" y="2381888"/>
          <a:ext cx="1829622" cy="784876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وضعیت تربیتی دختران در مدارس</a:t>
          </a:r>
          <a:endParaRPr lang="fa-IR" sz="1400" b="1" kern="1200" dirty="0"/>
        </a:p>
      </dsp:txBody>
      <dsp:txXfrm>
        <a:off x="4697140" y="2420202"/>
        <a:ext cx="1752994" cy="708248"/>
      </dsp:txXfrm>
    </dsp:sp>
    <dsp:sp modelId="{D79AB428-F5E7-45E7-81D5-86A8E83CE25D}">
      <dsp:nvSpPr>
        <dsp:cNvPr id="0" name=""/>
        <dsp:cNvSpPr/>
      </dsp:nvSpPr>
      <dsp:spPr>
        <a:xfrm>
          <a:off x="896572" y="288804"/>
          <a:ext cx="4698813" cy="4698813"/>
        </a:xfrm>
        <a:custGeom>
          <a:avLst/>
          <a:gdLst/>
          <a:ahLst/>
          <a:cxnLst/>
          <a:rect l="0" t="0" r="0" b="0"/>
          <a:pathLst>
            <a:path>
              <a:moveTo>
                <a:pt x="4643860" y="2854573"/>
              </a:moveTo>
              <a:arcTo wR="2349406" hR="2349406" stAng="744998" swAng="-3611345"/>
            </a:path>
          </a:pathLst>
        </a:custGeom>
        <a:noFill/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6DA3E-55F9-40F5-8CEE-504ECABBDC24}">
      <dsp:nvSpPr>
        <dsp:cNvPr id="0" name=""/>
        <dsp:cNvSpPr/>
      </dsp:nvSpPr>
      <dsp:spPr>
        <a:xfrm>
          <a:off x="4597041" y="882496"/>
          <a:ext cx="1265500" cy="822575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تعلیم و تربیت</a:t>
          </a:r>
          <a:endParaRPr lang="en-US" sz="2000" b="1" kern="1200" dirty="0">
            <a:cs typeface="B Nazanin" pitchFamily="2" charset="-78"/>
          </a:endParaRPr>
        </a:p>
      </dsp:txBody>
      <dsp:txXfrm>
        <a:off x="4637196" y="922651"/>
        <a:ext cx="1185190" cy="742265"/>
      </dsp:txXfrm>
    </dsp:sp>
    <dsp:sp modelId="{5672BDBD-6DDD-4055-A0CF-A487A25186A0}">
      <dsp:nvSpPr>
        <dsp:cNvPr id="0" name=""/>
        <dsp:cNvSpPr/>
      </dsp:nvSpPr>
      <dsp:spPr>
        <a:xfrm>
          <a:off x="1043544" y="409208"/>
          <a:ext cx="4698813" cy="4698813"/>
        </a:xfrm>
        <a:custGeom>
          <a:avLst/>
          <a:gdLst/>
          <a:ahLst/>
          <a:cxnLst/>
          <a:rect l="0" t="0" r="0" b="0"/>
          <a:pathLst>
            <a:path>
              <a:moveTo>
                <a:pt x="4435217" y="1268153"/>
              </a:moveTo>
              <a:arcTo wR="2349406" hR="2349406" stAng="19955907" swAng="-4883106"/>
            </a:path>
          </a:pathLst>
        </a:custGeom>
        <a:noFill/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E838F-6D3C-4DFC-AEBF-8B777C4598BC}">
      <dsp:nvSpPr>
        <dsp:cNvPr id="0" name=""/>
        <dsp:cNvSpPr/>
      </dsp:nvSpPr>
      <dsp:spPr>
        <a:xfrm>
          <a:off x="0" y="207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اهمیت رویکرد و موضوع بانوان</a:t>
          </a:r>
          <a:endParaRPr lang="fa-IR" sz="2400" kern="1200" dirty="0"/>
        </a:p>
      </dsp:txBody>
      <dsp:txXfrm>
        <a:off x="37467" y="58176"/>
        <a:ext cx="10440666" cy="692586"/>
      </dsp:txXfrm>
    </dsp:sp>
    <dsp:sp modelId="{E3B34B37-B7A8-416A-B2A0-016CFD3A447D}">
      <dsp:nvSpPr>
        <dsp:cNvPr id="0" name=""/>
        <dsp:cNvSpPr/>
      </dsp:nvSpPr>
      <dsp:spPr>
        <a:xfrm>
          <a:off x="0" y="9063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Titr" panose="00000700000000000000" pitchFamily="2" charset="-78"/>
            </a:rPr>
            <a:t>ضرورت طرح و پرداختن به موضوع زنان و بانوان</a:t>
          </a:r>
          <a:endParaRPr lang="fa-IR" sz="2400" kern="1200" dirty="0"/>
        </a:p>
      </dsp:txBody>
      <dsp:txXfrm>
        <a:off x="37467" y="943776"/>
        <a:ext cx="10440666" cy="692586"/>
      </dsp:txXfrm>
    </dsp:sp>
    <dsp:sp modelId="{09DC861D-D146-4086-B814-E6A9CA5EA8CA}">
      <dsp:nvSpPr>
        <dsp:cNvPr id="0" name=""/>
        <dsp:cNvSpPr/>
      </dsp:nvSpPr>
      <dsp:spPr>
        <a:xfrm>
          <a:off x="0" y="17919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مطالعه و تبیین مسائل اساسی فکری، مطالعاتی و تدبیری مساله زنان توسط عالمان دینی</a:t>
          </a:r>
          <a:endParaRPr lang="fa-IR" sz="2400" kern="1200" dirty="0"/>
        </a:p>
      </dsp:txBody>
      <dsp:txXfrm>
        <a:off x="37467" y="1829376"/>
        <a:ext cx="10440666" cy="692586"/>
      </dsp:txXfrm>
    </dsp:sp>
    <dsp:sp modelId="{8A040419-08E8-44F8-B86A-A6399C3B25D1}">
      <dsp:nvSpPr>
        <dsp:cNvPr id="0" name=""/>
        <dsp:cNvSpPr/>
      </dsp:nvSpPr>
      <dsp:spPr>
        <a:xfrm>
          <a:off x="0" y="2677509"/>
          <a:ext cx="10515600" cy="76752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نقاط قوت مساجد در حوزه بانوان</a:t>
          </a:r>
          <a:endParaRPr lang="fa-IR" sz="2400" kern="1200" dirty="0"/>
        </a:p>
      </dsp:txBody>
      <dsp:txXfrm>
        <a:off x="37467" y="2714976"/>
        <a:ext cx="10440666" cy="692586"/>
      </dsp:txXfrm>
    </dsp:sp>
    <dsp:sp modelId="{FAFB5290-F767-4C17-B0AC-F5AD109C6AD7}">
      <dsp:nvSpPr>
        <dsp:cNvPr id="0" name=""/>
        <dsp:cNvSpPr/>
      </dsp:nvSpPr>
      <dsp:spPr>
        <a:xfrm>
          <a:off x="0" y="3563109"/>
          <a:ext cx="105156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anose="00000700000000000000" pitchFamily="2" charset="-78"/>
            </a:rPr>
            <a:t>وضع نامطلوب مساجد در حوزه بانوان</a:t>
          </a:r>
          <a:endParaRPr lang="fa-IR" sz="2400" kern="1200" dirty="0"/>
        </a:p>
      </dsp:txBody>
      <dsp:txXfrm>
        <a:off x="37467" y="3600576"/>
        <a:ext cx="104406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5E4A45-7C2F-4060-A0E8-EDD7C1EF7645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5AEE8D-9549-41C6-9D53-A1BB5E72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6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256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3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l">
              <a:defRPr sz="1200"/>
            </a:lvl1pPr>
          </a:lstStyle>
          <a:p>
            <a:fld id="{9D7EC86F-FAC9-4EBF-ACF3-333A679E9FC7}" type="datetimeFigureOut">
              <a:rPr lang="fa-IR" smtClean="0"/>
              <a:t>1438/04/06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256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3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l">
              <a:defRPr sz="1200"/>
            </a:lvl1pPr>
          </a:lstStyle>
          <a:p>
            <a:fld id="{E5ED752A-2918-483E-866F-2517F742A6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995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D752A-2918-483E-866F-2517F742A66F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69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E25D-EE11-4D41-9239-BB5A1D0598F9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237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B7A5-8B05-46F4-BC36-5B4004BC80D1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592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73E2-0428-4EB3-8549-1A69360FA63A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668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69E6-B09F-4E3E-AC0E-FADA567814A6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11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2EC0-3726-45BC-AC54-9103D6D8D3B6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552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02AC-B94B-401B-B089-117E7483E498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220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A8DC-B0EB-4391-AE78-CF982021A78C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301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8A23-2027-4E6E-9BCA-BFB7A5632A45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789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F4C9-8A2C-45FC-9E00-064CC03A7EA3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59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AC5A-B98E-4416-AB4A-787523B8ADA0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670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C069-0191-4A58-A274-9FB7F59408A1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727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1585-2CE2-4BE7-B8E2-42A407C13154}" type="datetime8">
              <a:rPr lang="fa-IR" smtClean="0"/>
              <a:t>17/ژانويه/4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6F0C4-935A-4C29-8DC7-D9448A319B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461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microsoft.com/office/2007/relationships/hdphoto" Target="../media/hdphoto2.wdp"/><Relationship Id="rId7" Type="http://schemas.openxmlformats.org/officeDocument/2006/relationships/diagramLayout" Target="../diagrams/layou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microsoft.com/office/2007/relationships/hdphoto" Target="../media/hdphoto3.wdp"/><Relationship Id="rId10" Type="http://schemas.microsoft.com/office/2007/relationships/diagramDrawing" Target="../diagrams/drawing10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microsoft.com/office/2007/relationships/hdphoto" Target="../media/hdphoto2.wdp"/><Relationship Id="rId7" Type="http://schemas.openxmlformats.org/officeDocument/2006/relationships/diagramLayout" Target="../diagrams/layou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microsoft.com/office/2007/relationships/hdphoto" Target="../media/hdphoto3.wdp"/><Relationship Id="rId10" Type="http://schemas.microsoft.com/office/2007/relationships/diagramDrawing" Target="../diagrams/drawing1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microsoft.com/office/2007/relationships/hdphoto" Target="../media/hdphoto2.wdp"/><Relationship Id="rId7" Type="http://schemas.openxmlformats.org/officeDocument/2006/relationships/diagramLayout" Target="../diagrams/layou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microsoft.com/office/2007/relationships/hdphoto" Target="../media/hdphoto3.wdp"/><Relationship Id="rId10" Type="http://schemas.microsoft.com/office/2007/relationships/diagramDrawing" Target="../diagrams/drawing1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microsoft.com/office/2007/relationships/hdphoto" Target="../media/hdphoto3.wdp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microsoft.com/office/2007/relationships/hdphoto" Target="../media/hdphoto2.wdp"/><Relationship Id="rId4" Type="http://schemas.openxmlformats.org/officeDocument/2006/relationships/diagramData" Target="../diagrams/data14.xml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3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microsoft.com/office/2007/relationships/hdphoto" Target="../media/hdphoto2.wdp"/><Relationship Id="rId4" Type="http://schemas.openxmlformats.org/officeDocument/2006/relationships/diagramData" Target="../diagrams/data15.xm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microsoft.com/office/2007/relationships/hdphoto" Target="../media/hdphoto3.wdp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microsoft.com/office/2007/relationships/hdphoto" Target="../media/hdphoto2.wdp"/><Relationship Id="rId4" Type="http://schemas.openxmlformats.org/officeDocument/2006/relationships/diagramData" Target="../diagrams/data16.xml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microsoft.com/office/2007/relationships/hdphoto" Target="../media/hdphoto3.wdp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microsoft.com/office/2007/relationships/hdphoto" Target="../media/hdphoto2.wdp"/><Relationship Id="rId4" Type="http://schemas.openxmlformats.org/officeDocument/2006/relationships/diagramData" Target="../diagrams/data17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3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07/relationships/hdphoto" Target="../media/hdphoto2.wdp"/><Relationship Id="rId7" Type="http://schemas.openxmlformats.org/officeDocument/2006/relationships/diagramLayout" Target="../diagrams/layou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microsoft.com/office/2007/relationships/hdphoto" Target="../media/hdphoto3.wdp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microsoft.com/office/2007/relationships/hdphoto" Target="../media/hdphoto2.wdp"/><Relationship Id="rId7" Type="http://schemas.openxmlformats.org/officeDocument/2006/relationships/diagramLayout" Target="../diagrams/layou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microsoft.com/office/2007/relationships/hdphoto" Target="../media/hdphoto3.wdp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738" y="1410788"/>
            <a:ext cx="4307392" cy="41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863943"/>
              </p:ext>
            </p:extLst>
          </p:nvPr>
        </p:nvGraphicFramePr>
        <p:xfrm>
          <a:off x="3013657" y="1122696"/>
          <a:ext cx="6697014" cy="529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10</a:t>
            </a:fld>
            <a:endParaRPr lang="fa-I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620"/>
            <a:ext cx="12192000" cy="974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1600" dirty="0">
                <a:solidFill>
                  <a:schemeClr val="bg1"/>
                </a:solidFill>
                <a:cs typeface="B Titr" panose="00000700000000000000" pitchFamily="2" charset="-78"/>
              </a:rPr>
              <a:t>مساله زنان باید توسط جامعه عالمان دینی ما جزء مسائل اساسی فکری، مطالعاتی و تدبیری قرار گیرد. بالاخص در حوزه های:</a:t>
            </a:r>
          </a:p>
        </p:txBody>
      </p:sp>
      <p:pic>
        <p:nvPicPr>
          <p:cNvPr id="13" name="Picture 3" descr="C:\Users\maryam\Desktop\masjed-rey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624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7" r="37560" b="17167"/>
          <a:stretch/>
        </p:blipFill>
        <p:spPr>
          <a:xfrm>
            <a:off x="0" y="2266682"/>
            <a:ext cx="3142847" cy="419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59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AFE47E-67EA-4692-A78B-6FF8E589B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EAAFE47E-67EA-4692-A78B-6FF8E589B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D95430-7BBC-4411-905B-B705DF9CA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F4D95430-7BBC-4411-905B-B705DF9CA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57A7E8-6068-48BF-8F1E-89EE0D6C7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D857A7E8-6068-48BF-8F1E-89EE0D6C7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446284-6D87-4564-8A33-71A0E6694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15446284-6D87-4564-8A33-71A0E6694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DE569D-CBD3-447B-AAD6-E7BE9523E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BBDE569D-CBD3-447B-AAD6-E7BE9523E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3E3353-5EE8-4B40-BFA8-12D125B52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273E3353-5EE8-4B40-BFA8-12D125B52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81C933-C099-480B-B564-1A721ACA3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C181C933-C099-480B-B564-1A721ACA3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C3830E-87FF-43D1-8C80-A6B335646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ACC3830E-87FF-43D1-8C80-A6B335646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832BA78-38D7-45B9-87F3-C719FDDF2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A832BA78-38D7-45B9-87F3-C719FDDF2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DBAEA1-1F3D-4909-9D6F-AD414BB73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C4DBAEA1-1F3D-4909-9D6F-AD414BB73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740957-8A5D-4821-A2A6-50BC122F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6B740957-8A5D-4821-A2A6-50BC122FF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9AB428-F5E7-45E7-81D5-86A8E83CE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D79AB428-F5E7-45E7-81D5-86A8E83CE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D6DA3E-55F9-40F5-8CEE-504ECABB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64D6DA3E-55F9-40F5-8CEE-504ECABB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72BDBD-6DDD-4055-A0CF-A487A2518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5672BDBD-6DDD-4055-A0CF-A487A2518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6310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7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12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47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نقاط قوت مساجد ما در حوزه بانوان ناشی از:</a:t>
            </a:r>
            <a:endParaRPr lang="fa-IR" sz="32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7" name="Picture 3" descr="C:\Users\maryam\Desktop\masjed-rey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3168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6" r="55654" b="23307"/>
          <a:stretch/>
        </p:blipFill>
        <p:spPr>
          <a:xfrm>
            <a:off x="10799472" y="3836294"/>
            <a:ext cx="1392528" cy="2814034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971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7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13</a:t>
            </a:fld>
            <a:endParaRPr lang="fa-IR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0620"/>
            <a:ext cx="12192000" cy="974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نقاط قوت مساجد </a:t>
            </a: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در </a:t>
            </a: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حوزه بانوان ناشی از:</a:t>
            </a:r>
          </a:p>
        </p:txBody>
      </p:sp>
      <p:pic>
        <p:nvPicPr>
          <p:cNvPr id="17" name="Picture 3" descr="C:\Users\maryam\Desktop\masjed-rey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624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ectangle 18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6" r="55654" b="23307"/>
          <a:stretch/>
        </p:blipFill>
        <p:spPr>
          <a:xfrm>
            <a:off x="10774133" y="3766589"/>
            <a:ext cx="1392528" cy="2814034"/>
          </a:xfrm>
          <a:prstGeom prst="rect">
            <a:avLst/>
          </a:prstGeom>
        </p:spPr>
      </p:pic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025464"/>
              </p:ext>
            </p:extLst>
          </p:nvPr>
        </p:nvGraphicFramePr>
        <p:xfrm>
          <a:off x="611746" y="1681350"/>
          <a:ext cx="10335296" cy="403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366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21AC0C-AEC2-45C3-907E-29F1C0C8A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0B21AC0C-AEC2-45C3-907E-29F1C0C8A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E81C16-C57F-4344-8708-6B9661245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dgm id="{97E81C16-C57F-4344-8708-6B9661245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90DE63-C677-4F8D-AA1C-61F5C1C36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C090DE63-C677-4F8D-AA1C-61F5C1C36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05358B-34AD-4CFD-AEAC-FE6B7E08F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0405358B-34AD-4CFD-AEAC-FE6B7E08F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B10EB7-6A2F-4482-B4FA-A2C7D7A3F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graphicEl>
                                              <a:dgm id="{98B10EB7-6A2F-4482-B4FA-A2C7D7A3F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405C86-5F87-48B9-B07C-B24D5B17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graphicEl>
                                              <a:dgm id="{8A405C86-5F87-48B9-B07C-B24D5B176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A69AB0-C62C-4C50-8E07-8512945B9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graphicEl>
                                              <a:dgm id="{13A69AB0-C62C-4C50-8E07-8512945B9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781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30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15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47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ضعف های و چالش های پیش رو در حوزه مسجد و بانوان:</a:t>
            </a:r>
            <a:endParaRPr lang="fa-IR" sz="32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3" descr="C:\Users\maryam\Desktop\masjed-rey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624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7" r="37560" b="17167"/>
          <a:stretch/>
        </p:blipFill>
        <p:spPr>
          <a:xfrm>
            <a:off x="9722223" y="3363620"/>
            <a:ext cx="2242801" cy="29904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958400"/>
              </p:ext>
            </p:extLst>
          </p:nvPr>
        </p:nvGraphicFramePr>
        <p:xfrm>
          <a:off x="630812" y="1416676"/>
          <a:ext cx="9091411" cy="41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2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7" r="37560" b="17167"/>
          <a:stretch/>
        </p:blipFill>
        <p:spPr>
          <a:xfrm>
            <a:off x="-115910" y="3637153"/>
            <a:ext cx="2259881" cy="301317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21309189"/>
              </p:ext>
            </p:extLst>
          </p:nvPr>
        </p:nvGraphicFramePr>
        <p:xfrm>
          <a:off x="1067515" y="1142326"/>
          <a:ext cx="100569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16</a:t>
            </a:fld>
            <a:endParaRPr lang="fa-I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620"/>
            <a:ext cx="12192000" cy="974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وضع نامطلوب مساجد ما بالاخص در حوزه بانوان ناشی از:</a:t>
            </a:r>
          </a:p>
        </p:txBody>
      </p:sp>
      <p:pic>
        <p:nvPicPr>
          <p:cNvPr id="13" name="Picture 3" descr="C:\Users\maryam\Desktop\masjed-rey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624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96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3E7DC84-75AC-4318-BCB2-B1CE030B1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3E7DC84-75AC-4318-BCB2-B1CE030B1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A0FE5D-40B5-4ACC-9E4A-D7403380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B4A0FE5D-40B5-4ACC-9E4A-D74033809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A32B09-0628-4031-9969-E06FA5BB8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9A32B09-0628-4031-9969-E06FA5BB8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7CD752-BF9C-42E8-B7EA-3399B3C1A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1C7CD752-BF9C-42E8-B7EA-3399B3C1A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140DA2-1731-421D-987B-21AB1FCCF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7D140DA2-1731-421D-987B-21AB1FCCF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B3F365-F1E0-4E45-AEE6-D9A99E5BA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45B3F365-F1E0-4E45-AEE6-D9A99E5BA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FD2E53-D08D-417C-A7EB-F4B802EE8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45FD2E53-D08D-417C-A7EB-F4B802EE8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7" r="37560" b="17167"/>
          <a:stretch/>
        </p:blipFill>
        <p:spPr>
          <a:xfrm>
            <a:off x="0" y="2185472"/>
            <a:ext cx="3065172" cy="408689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96137169"/>
              </p:ext>
            </p:extLst>
          </p:nvPr>
        </p:nvGraphicFramePr>
        <p:xfrm>
          <a:off x="979867" y="1344049"/>
          <a:ext cx="10056969" cy="474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17</a:t>
            </a:fld>
            <a:endParaRPr lang="fa-I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620"/>
            <a:ext cx="12192000" cy="974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وضع نامطلوب مساجد </a:t>
            </a: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در </a:t>
            </a: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حوزه بانوان ناشی از:</a:t>
            </a:r>
          </a:p>
        </p:txBody>
      </p:sp>
      <p:pic>
        <p:nvPicPr>
          <p:cNvPr id="13" name="Picture 3" descr="C:\Users\maryam\Desktop\masjed-rey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624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3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E7DC84-75AC-4318-BCB2-B1CE030B1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23E7DC84-75AC-4318-BCB2-B1CE030B1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E7E242-6DCE-4ECB-AFE7-A10B7F7FE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8BE7E242-6DCE-4ECB-AFE7-A10B7F7FE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565F22-39FF-4407-ABCE-7973C234F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6565F22-39FF-4407-ABCE-7973C234F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56A8E4-A6A6-4834-B3ED-03D904D0D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F156A8E4-A6A6-4834-B3ED-03D904D0D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6A942A-7BD5-443C-A741-8FDEE8017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46A942A-7BD5-443C-A741-8FDEE8017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A0FE5D-40B5-4ACC-9E4A-D7403380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B4A0FE5D-40B5-4ACC-9E4A-D74033809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A32B09-0628-4031-9969-E06FA5BB8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C9A32B09-0628-4031-9969-E06FA5BB8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7CD752-BF9C-42E8-B7EA-3399B3C1A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1C7CD752-BF9C-42E8-B7EA-3399B3C1A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140DA2-1731-421D-987B-21AB1FCCF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7D140DA2-1731-421D-987B-21AB1FCCF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821" t="6097" r="37560" b="17167"/>
          <a:stretch/>
        </p:blipFill>
        <p:spPr>
          <a:xfrm>
            <a:off x="-1" y="3611395"/>
            <a:ext cx="2060259" cy="3038933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58141720"/>
              </p:ext>
            </p:extLst>
          </p:nvPr>
        </p:nvGraphicFramePr>
        <p:xfrm>
          <a:off x="1523991" y="1161956"/>
          <a:ext cx="108010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18</a:t>
            </a:fld>
            <a:endParaRPr lang="fa-I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620"/>
            <a:ext cx="12192000" cy="974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وضع نامطلوب مساجد </a:t>
            </a: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در </a:t>
            </a: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حوزه بانوان ناشی از:</a:t>
            </a:r>
          </a:p>
        </p:txBody>
      </p:sp>
      <p:pic>
        <p:nvPicPr>
          <p:cNvPr id="13" name="Picture 3" descr="C:\Users\maryam\Desktop\masjed-rey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624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11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E7DC84-75AC-4318-BCB2-B1CE030B1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23E7DC84-75AC-4318-BCB2-B1CE030B1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E7E242-6DCE-4ECB-AFE7-A10B7F7FE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8BE7E242-6DCE-4ECB-AFE7-A10B7F7FE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565F22-39FF-4407-ABCE-7973C234F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6565F22-39FF-4407-ABCE-7973C234F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56A8E4-A6A6-4834-B3ED-03D904D0D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F156A8E4-A6A6-4834-B3ED-03D904D0D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6A942A-7BD5-443C-A741-8FDEE8017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46A942A-7BD5-443C-A741-8FDEE8017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A0FE5D-40B5-4ACC-9E4A-D7403380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B4A0FE5D-40B5-4ACC-9E4A-D74033809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A32B09-0628-4031-9969-E06FA5BB8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C9A32B09-0628-4031-9969-E06FA5BB8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7CD752-BF9C-42E8-B7EA-3399B3C1A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1C7CD752-BF9C-42E8-B7EA-3399B3C1A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140DA2-1731-421D-987B-21AB1FCCF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7D140DA2-1731-421D-987B-21AB1FCCF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B3F365-F1E0-4E45-AEE6-D9A99E5BA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45B3F365-F1E0-4E45-AEE6-D9A99E5BA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FD2E53-D08D-417C-A7EB-F4B802EE8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45FD2E53-D08D-417C-A7EB-F4B802EE8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295B6A-D31D-4985-859E-CCD20FB93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90295B6A-D31D-4985-859E-CCD20FB93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6361B7-3065-46F2-8A8B-7D05CB88C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516361B7-3065-46F2-8A8B-7D05CB88C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7" r="37560" b="17167"/>
          <a:stretch/>
        </p:blipFill>
        <p:spPr>
          <a:xfrm>
            <a:off x="0" y="3477296"/>
            <a:ext cx="2327495" cy="3103327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87929597"/>
              </p:ext>
            </p:extLst>
          </p:nvPr>
        </p:nvGraphicFramePr>
        <p:xfrm>
          <a:off x="1124749" y="1122696"/>
          <a:ext cx="100569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19</a:t>
            </a:fld>
            <a:endParaRPr lang="fa-I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620"/>
            <a:ext cx="12192000" cy="974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وضع نامطلوب مساجد </a:t>
            </a: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در </a:t>
            </a: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حوزه بانوان ناشی از:</a:t>
            </a:r>
          </a:p>
        </p:txBody>
      </p:sp>
      <p:pic>
        <p:nvPicPr>
          <p:cNvPr id="13" name="Picture 3" descr="C:\Users\maryam\Desktop\masjed-rey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624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26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E7DC84-75AC-4318-BCB2-B1CE030B1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23E7DC84-75AC-4318-BCB2-B1CE030B1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E7E242-6DCE-4ECB-AFE7-A10B7F7FE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8BE7E242-6DCE-4ECB-AFE7-A10B7F7FE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565F22-39FF-4407-ABCE-7973C234F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6565F22-39FF-4407-ABCE-7973C234F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A0FE5D-40B5-4ACC-9E4A-D74033809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B4A0FE5D-40B5-4ACC-9E4A-D74033809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A32B09-0628-4031-9969-E06FA5BB8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C9A32B09-0628-4031-9969-E06FA5BB8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7CD752-BF9C-42E8-B7EA-3399B3C1A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1C7CD752-BF9C-42E8-B7EA-3399B3C1A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140DA2-1731-421D-987B-21AB1FCCF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D140DA2-1731-421D-987B-21AB1FCCF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B3F365-F1E0-4E45-AEE6-D9A99E5BA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45B3F365-F1E0-4E45-AEE6-D9A99E5BA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FD2E53-D08D-417C-A7EB-F4B802EE8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45FD2E53-D08D-417C-A7EB-F4B802EE8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2302B8-002A-491B-B9EB-DD6E2347A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BB2302B8-002A-491B-B9EB-DD6E2347A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98BE47-F762-4F05-9261-E64FDA377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4898BE47-F762-4F05-9261-E64FDA377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AB1CA0-6AEF-4486-B51A-E03231AEB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5EAB1CA0-6AEF-4486-B51A-E03231AEB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8879CB-2801-47FC-B91D-63B14E2F0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3B8879CB-2801-47FC-B91D-63B14E2F0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186" t="7079" r="30017" b="-1110"/>
          <a:stretch/>
        </p:blipFill>
        <p:spPr>
          <a:xfrm>
            <a:off x="0" y="1048045"/>
            <a:ext cx="4146997" cy="579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0029" y="416998"/>
            <a:ext cx="8088771" cy="35779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36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رویکرد برنامه ای سال 1395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36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مرکز رسیدگی به امور مساجد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72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مسجد و بانوان</a:t>
            </a:r>
            <a:endParaRPr lang="en-US" sz="72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60225" y="5333567"/>
            <a:ext cx="1945742" cy="1205345"/>
            <a:chOff x="9967216" y="89643"/>
            <a:chExt cx="2712228" cy="1680167"/>
          </a:xfrm>
        </p:grpSpPr>
        <p:pic>
          <p:nvPicPr>
            <p:cNvPr id="7" name="Picture 3" descr="C:\Users\maryam\Desktop\masjed-rey.jp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3354" y="89643"/>
              <a:ext cx="999953" cy="119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67216" y="1088928"/>
              <a:ext cx="2712228" cy="680882"/>
            </a:xfrm>
            <a:prstGeom prst="rect">
              <a:avLst/>
            </a:prstGeom>
            <a:noFill/>
          </p:spPr>
          <p:txBody>
            <a:bodyPr vert="horz" wrap="none" lIns="0" tIns="0" rIns="0" bIns="0" rtlCol="1" anchor="ctr" anchorCtr="1">
              <a:no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400" b="1" spc="-225" dirty="0" smtClean="0">
                  <a:solidFill>
                    <a:schemeClr val="accent1">
                      <a:lumMod val="75000"/>
                    </a:schemeClr>
                  </a:solidFill>
                  <a:latin typeface="Adobe Arabic" pitchFamily="18" charset="-78"/>
                  <a:ea typeface="Adobe Gothic Std B" pitchFamily="34" charset="-128"/>
                  <a:cs typeface="B Nazanin" panose="00000400000000000000" pitchFamily="2" charset="-78"/>
                </a:rPr>
                <a:t>معاونت جذب و  آموزش</a:t>
              </a:r>
              <a:endParaRPr lang="fa-IR" sz="1400" b="1" spc="-225" dirty="0">
                <a:solidFill>
                  <a:schemeClr val="accent1">
                    <a:lumMod val="75000"/>
                  </a:schemeClr>
                </a:solidFill>
                <a:latin typeface="Adobe Arabic" pitchFamily="18" charset="-78"/>
                <a:ea typeface="Adobe Gothic Std B" pitchFamily="34" charset="-128"/>
                <a:cs typeface="B Nazanin" panose="00000400000000000000" pitchFamily="2" charset="-7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87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فهرست مطالب</a:t>
            </a:r>
            <a:endParaRPr lang="fa-I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1894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44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FE838F-6D3C-4DFC-AEBF-8B777C459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AFE838F-6D3C-4DFC-AEBF-8B777C459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34B37-B7A8-416A-B2A0-016CFD3A4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3B34B37-B7A8-416A-B2A0-016CFD3A4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DC861D-D146-4086-B814-E6A9CA5EA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9DC861D-D146-4086-B814-E6A9CA5EA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040419-08E8-44F8-B86A-A6399C3B2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A040419-08E8-44F8-B86A-A6399C3B2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FB5290-F767-4C17-B0AC-F5AD109C6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FAFB5290-F767-4C17-B0AC-F5AD109C6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9990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57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37"/>
            <a:ext cx="12192000" cy="974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اهمیت موضوع و رویکرد بانوان:</a:t>
            </a:r>
            <a:endParaRPr lang="fa-IR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7" r="37560" b="17167"/>
          <a:stretch/>
        </p:blipFill>
        <p:spPr>
          <a:xfrm>
            <a:off x="0" y="1206677"/>
            <a:ext cx="3799268" cy="5065691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198017"/>
              </p:ext>
            </p:extLst>
          </p:nvPr>
        </p:nvGraphicFramePr>
        <p:xfrm>
          <a:off x="2614410" y="1453891"/>
          <a:ext cx="9118243" cy="492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5</a:t>
            </a:fld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0" y="968729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3" descr="C:\Users\maryam\Desktop\masjed-rey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8539" y="1"/>
            <a:ext cx="809416" cy="9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E7A119-73BF-438A-A9B0-415AE47E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2E7A119-73BF-438A-A9B0-415AE47E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2E7A119-73BF-438A-A9B0-415AE47E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456193-B163-420A-855C-77ED3DE5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7C456193-B163-420A-855C-77ED3DE5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7C456193-B163-420A-855C-77ED3DE5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ED7C76-3485-41E0-A5AF-227E328CF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75ED7C76-3485-41E0-A5AF-227E328CF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75ED7C76-3485-41E0-A5AF-227E328CF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8908ED-608F-444B-BEF8-C003CF024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6D8908ED-608F-444B-BEF8-C003CF024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6D8908ED-608F-444B-BEF8-C003CF024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A85D28-27DD-41F1-AFF5-CFFC83748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B4A85D28-27DD-41F1-AFF5-CFFC83748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B4A85D28-27DD-41F1-AFF5-CFFC83748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18099D-0F84-4473-8DDD-F0CD6FDC1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3018099D-0F84-4473-8DDD-F0CD6FDC1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3018099D-0F84-4473-8DDD-F0CD6FDC1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819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66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620"/>
            <a:ext cx="12192000" cy="974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ضرورت طرح و پرداختن به موضوع زنان و </a:t>
            </a:r>
            <a:r>
              <a:rPr lang="fa-IR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بانوان :</a:t>
            </a:r>
            <a:endParaRPr lang="fa-IR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3" name="Picture 3" descr="C:\Users\maryam\Desktop\masjed-rey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624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7</a:t>
            </a:fld>
            <a:endParaRPr lang="fa-I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7" r="37560" b="17167"/>
          <a:stretch/>
        </p:blipFill>
        <p:spPr>
          <a:xfrm>
            <a:off x="0" y="1206677"/>
            <a:ext cx="3799268" cy="5065691"/>
          </a:xfrm>
          <a:prstGeom prst="rect">
            <a:avLst/>
          </a:prstGeom>
        </p:spPr>
      </p:pic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34635"/>
              </p:ext>
            </p:extLst>
          </p:nvPr>
        </p:nvGraphicFramePr>
        <p:xfrm>
          <a:off x="824248" y="829027"/>
          <a:ext cx="10238705" cy="602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1114468" y="3219718"/>
            <a:ext cx="3863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500834" y="3219718"/>
            <a:ext cx="0" cy="27303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114468" y="5950039"/>
            <a:ext cx="3863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8598C06-2293-4185-9F70-1AA7CF18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F8598C06-2293-4185-9F70-1AA7CF180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F8598C06-2293-4185-9F70-1AA7CF18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F8598C06-2293-4185-9F70-1AA7CF18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77E9D6-A548-4BD6-9750-BB8B5C9BA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3777E9D6-A548-4BD6-9750-BB8B5C9BA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3777E9D6-A548-4BD6-9750-BB8B5C9BA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3777E9D6-A548-4BD6-9750-BB8B5C9BA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C332F1-1A42-46B9-B9D4-E89FEA08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05C332F1-1A42-46B9-B9D4-E89FEA08F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05C332F1-1A42-46B9-B9D4-E89FEA08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05C332F1-1A42-46B9-B9D4-E89FEA08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E4DEA5-4D03-4C79-AEB0-10351336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D0E4DEA5-4D03-4C79-AEB0-10351336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D0E4DEA5-4D03-4C79-AEB0-10351336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D0E4DEA5-4D03-4C79-AEB0-10351336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2F14CB-13E5-446B-B767-36514A6CA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0A2F14CB-13E5-446B-B767-36514A6CA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0A2F14CB-13E5-446B-B767-36514A6CA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0A2F14CB-13E5-446B-B767-36514A6CA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40C9866-3166-4DBA-84A5-25EFDCEA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D40C9866-3166-4DBA-84A5-25EFDCEA7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D40C9866-3166-4DBA-84A5-25EFDCEA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D40C9866-3166-4DBA-84A5-25EFDCEA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88ADA0-7579-4BB3-8E53-CDC9214FB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3088ADA0-7579-4BB3-8E53-CDC9214FB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3088ADA0-7579-4BB3-8E53-CDC9214FB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3088ADA0-7579-4BB3-8E53-CDC9214FB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BE7F1F-352F-4F5F-9420-63E22B385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9FBE7F1F-352F-4F5F-9420-63E22B385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9FBE7F1F-352F-4F5F-9420-63E22B385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9FBE7F1F-352F-4F5F-9420-63E22B385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4071A5-5AED-4174-BF88-DAFB0A0B0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graphicEl>
                                              <a:dgm id="{064071A5-5AED-4174-BF88-DAFB0A0B0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064071A5-5AED-4174-BF88-DAFB0A0B0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064071A5-5AED-4174-BF88-DAFB0A0B0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E9FF45-416E-41EB-B3BF-FBF90051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02E9FF45-416E-41EB-B3BF-FBF90051B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02E9FF45-416E-41EB-B3BF-FBF90051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02E9FF45-416E-41EB-B3BF-FBF90051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C3E534-D464-465B-BCE3-9AFC25674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dgm id="{44C3E534-D464-465B-BCE3-9AFC25674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44C3E534-D464-465B-BCE3-9AFC25674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44C3E534-D464-465B-BCE3-9AFC25674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792314-4788-4BD0-958E-43409670A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35792314-4788-4BD0-958E-43409670A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35792314-4788-4BD0-958E-43409670A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35792314-4788-4BD0-958E-43409670A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4FADA2-A814-47E9-9046-27C079029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graphicEl>
                                              <a:dgm id="{854FADA2-A814-47E9-9046-27C079029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854FADA2-A814-47E9-9046-27C079029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graphicEl>
                                              <a:dgm id="{854FADA2-A814-47E9-9046-27C079029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823E1C-F581-4B65-82D2-2E0A70491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graphicEl>
                                              <a:dgm id="{B2823E1C-F581-4B65-82D2-2E0A70491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B2823E1C-F581-4B65-82D2-2E0A70491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B2823E1C-F581-4B65-82D2-2E0A70491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8</a:t>
            </a:fld>
            <a:endParaRPr lang="fa-I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0620"/>
            <a:ext cx="12192000" cy="974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lvl="0" algn="ctr"/>
            <a:r>
              <a:rPr lang="fa-IR" sz="4000" dirty="0">
                <a:solidFill>
                  <a:schemeClr val="bg1"/>
                </a:solidFill>
                <a:cs typeface="B Titr" panose="00000700000000000000" pitchFamily="2" charset="-78"/>
              </a:rPr>
              <a:t>ضرورت طرح و پرداختن به موضوع زنان و </a:t>
            </a:r>
            <a:r>
              <a:rPr lang="fa-IR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بانوان :</a:t>
            </a:r>
            <a:endParaRPr lang="fa-IR" sz="4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4" name="Picture 3" descr="C:\Users\maryam\Desktop\masjed-rey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624" y="10621"/>
            <a:ext cx="811755" cy="9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0" y="983286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ectangle 16"/>
          <p:cNvSpPr/>
          <p:nvPr/>
        </p:nvSpPr>
        <p:spPr>
          <a:xfrm>
            <a:off x="0" y="6580623"/>
            <a:ext cx="12192000" cy="139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98" t="6097" r="37560" b="17167"/>
          <a:stretch/>
        </p:blipFill>
        <p:spPr>
          <a:xfrm>
            <a:off x="0" y="1206677"/>
            <a:ext cx="3799268" cy="5065691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481150"/>
              </p:ext>
            </p:extLst>
          </p:nvPr>
        </p:nvGraphicFramePr>
        <p:xfrm>
          <a:off x="873523" y="961017"/>
          <a:ext cx="12617191" cy="561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019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598C06-2293-4185-9F70-1AA7CF18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8598C06-2293-4185-9F70-1AA7CF180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8598C06-2293-4185-9F70-1AA7CF18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8598C06-2293-4185-9F70-1AA7CF18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7E9D6-A548-4BD6-9750-BB8B5C9BA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3777E9D6-A548-4BD6-9750-BB8B5C9BA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3777E9D6-A548-4BD6-9750-BB8B5C9BA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3777E9D6-A548-4BD6-9750-BB8B5C9BA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C332F1-1A42-46B9-B9D4-E89FEA08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05C332F1-1A42-46B9-B9D4-E89FEA08F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05C332F1-1A42-46B9-B9D4-E89FEA08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05C332F1-1A42-46B9-B9D4-E89FEA08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E4DEA5-4D03-4C79-AEB0-10351336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D0E4DEA5-4D03-4C79-AEB0-10351336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D0E4DEA5-4D03-4C79-AEB0-10351336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D0E4DEA5-4D03-4C79-AEB0-10351336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2F14CB-13E5-446B-B767-36514A6CA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A2F14CB-13E5-446B-B767-36514A6CA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A2F14CB-13E5-446B-B767-36514A6CA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A2F14CB-13E5-446B-B767-36514A6CA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0C9866-3166-4DBA-84A5-25EFDCEA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D40C9866-3166-4DBA-84A5-25EFDCEA7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D40C9866-3166-4DBA-84A5-25EFDCEA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D40C9866-3166-4DBA-84A5-25EFDCEA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88ADA0-7579-4BB3-8E53-CDC9214FB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3088ADA0-7579-4BB3-8E53-CDC9214FB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3088ADA0-7579-4BB3-8E53-CDC9214FB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3088ADA0-7579-4BB3-8E53-CDC9214FB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4454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0C4-935A-4C29-8DC7-D9448A319B38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26425</TotalTime>
  <Words>1028</Words>
  <Application>Microsoft Office PowerPoint</Application>
  <PresentationFormat>Custom</PresentationFormat>
  <Paragraphs>129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فهرست مطالب</vt:lpstr>
      <vt:lpstr>PowerPoint Presentation</vt:lpstr>
      <vt:lpstr>اهمیت موضوع و رویکرد بانوان:</vt:lpstr>
      <vt:lpstr>PowerPoint Presentation</vt:lpstr>
      <vt:lpstr>ضرورت طرح و پرداختن به موضوع زنان و بانوان :</vt:lpstr>
      <vt:lpstr>ضرورت طرح و پرداختن به موضوع زنان و بانوان :</vt:lpstr>
      <vt:lpstr>PowerPoint Presentation</vt:lpstr>
      <vt:lpstr>مساله زنان باید توسط جامعه عالمان دینی ما جزء مسائل اساسی فکری، مطالعاتی و تدبیری قرار گیرد. بالاخص در حوزه های:</vt:lpstr>
      <vt:lpstr>PowerPoint Presentation</vt:lpstr>
      <vt:lpstr>نقاط قوت مساجد ما در حوزه بانوان ناشی از:</vt:lpstr>
      <vt:lpstr>نقاط قوت مساجد در حوزه بانوان ناشی از:</vt:lpstr>
      <vt:lpstr>PowerPoint Presentation</vt:lpstr>
      <vt:lpstr>ضعف های و چالش های پیش رو در حوزه مسجد و بانوان:</vt:lpstr>
      <vt:lpstr>وضع نامطلوب مساجد ما بالاخص در حوزه بانوان ناشی از:</vt:lpstr>
      <vt:lpstr>وضع نامطلوب مساجد در حوزه بانوان ناشی از:</vt:lpstr>
      <vt:lpstr>وضع نامطلوب مساجد در حوزه بانوان ناشی از:</vt:lpstr>
      <vt:lpstr>وضع نامطلوب مساجد در حوزه بانوان ناشی از: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دهنوی</dc:creator>
  <cp:lastModifiedBy>maboodi</cp:lastModifiedBy>
  <cp:revision>45</cp:revision>
  <cp:lastPrinted>2017-01-04T11:05:16Z</cp:lastPrinted>
  <dcterms:created xsi:type="dcterms:W3CDTF">2016-12-12T11:26:35Z</dcterms:created>
  <dcterms:modified xsi:type="dcterms:W3CDTF">2017-01-04T11:39:47Z</dcterms:modified>
</cp:coreProperties>
</file>