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9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9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77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47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51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4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49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0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0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قدس</dc:creator>
  <cp:lastModifiedBy>قدس</cp:lastModifiedBy>
  <cp:revision>1</cp:revision>
  <dcterms:created xsi:type="dcterms:W3CDTF">2006-08-16T00:00:00Z</dcterms:created>
  <dcterms:modified xsi:type="dcterms:W3CDTF">2017-07-16T04:44:45Z</dcterms:modified>
</cp:coreProperties>
</file>