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7/16/2017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7/16/2017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7/16/2017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6799"/>
            <a:ext cx="9144000" cy="6464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2849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5000"/>
    </mc:Choice>
    <mc:Fallback xmlns="">
      <p:transition advClick="0" advTm="1500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6799"/>
            <a:ext cx="9144000" cy="6464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5028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5000"/>
    </mc:Choice>
    <mc:Fallback xmlns="">
      <p:transition advClick="0" advTm="1500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6799"/>
            <a:ext cx="9144000" cy="6464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9524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5000"/>
    </mc:Choice>
    <mc:Fallback xmlns="">
      <p:transition advClick="0" advTm="1500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6799"/>
            <a:ext cx="9144000" cy="6464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1879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5000"/>
    </mc:Choice>
    <mc:Fallback xmlns="">
      <p:transition advClick="0" advTm="15000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6799"/>
            <a:ext cx="9144000" cy="6464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7241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5000"/>
    </mc:Choice>
    <mc:Fallback xmlns="">
      <p:transition advClick="0" advTm="15000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6799"/>
            <a:ext cx="9144000" cy="6464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7825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5000"/>
    </mc:Choice>
    <mc:Fallback xmlns="">
      <p:transition advClick="0" advTm="15000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6799"/>
            <a:ext cx="9144000" cy="6464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55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5000"/>
    </mc:Choice>
    <mc:Fallback xmlns="">
      <p:transition advClick="0" advTm="15000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قدس</dc:creator>
  <cp:lastModifiedBy>قدس</cp:lastModifiedBy>
  <cp:revision>1</cp:revision>
  <dcterms:created xsi:type="dcterms:W3CDTF">2006-08-16T00:00:00Z</dcterms:created>
  <dcterms:modified xsi:type="dcterms:W3CDTF">2017-07-16T04:51:43Z</dcterms:modified>
</cp:coreProperties>
</file>